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drawings/drawing1.xml" ContentType="application/vnd.openxmlformats-officedocument.drawingml.chartshapes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350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01" r:id="rId13"/>
    <p:sldId id="303" r:id="rId14"/>
    <p:sldId id="312" r:id="rId15"/>
    <p:sldId id="313" r:id="rId16"/>
    <p:sldId id="320" r:id="rId17"/>
    <p:sldId id="302" r:id="rId18"/>
    <p:sldId id="314" r:id="rId19"/>
    <p:sldId id="315" r:id="rId20"/>
    <p:sldId id="321" r:id="rId21"/>
    <p:sldId id="304" r:id="rId22"/>
    <p:sldId id="316" r:id="rId23"/>
    <p:sldId id="317" r:id="rId24"/>
    <p:sldId id="322" r:id="rId25"/>
    <p:sldId id="305" r:id="rId26"/>
    <p:sldId id="360" r:id="rId27"/>
    <p:sldId id="362" r:id="rId28"/>
    <p:sldId id="363" r:id="rId29"/>
    <p:sldId id="361" r:id="rId30"/>
    <p:sldId id="306" r:id="rId31"/>
    <p:sldId id="326" r:id="rId32"/>
    <p:sldId id="307" r:id="rId33"/>
    <p:sldId id="327" r:id="rId34"/>
    <p:sldId id="308" r:id="rId35"/>
    <p:sldId id="324" r:id="rId36"/>
    <p:sldId id="309" r:id="rId37"/>
    <p:sldId id="325" r:id="rId38"/>
    <p:sldId id="318" r:id="rId39"/>
    <p:sldId id="319" r:id="rId40"/>
    <p:sldId id="328" r:id="rId41"/>
    <p:sldId id="330" r:id="rId42"/>
    <p:sldId id="331" r:id="rId43"/>
    <p:sldId id="332" r:id="rId44"/>
    <p:sldId id="333" r:id="rId45"/>
    <p:sldId id="334" r:id="rId46"/>
    <p:sldId id="335" r:id="rId47"/>
    <p:sldId id="336" r:id="rId48"/>
    <p:sldId id="337" r:id="rId49"/>
    <p:sldId id="338" r:id="rId50"/>
    <p:sldId id="339" r:id="rId51"/>
    <p:sldId id="340" r:id="rId52"/>
    <p:sldId id="341" r:id="rId53"/>
    <p:sldId id="342" r:id="rId54"/>
    <p:sldId id="343" r:id="rId55"/>
    <p:sldId id="344" r:id="rId56"/>
    <p:sldId id="345" r:id="rId57"/>
    <p:sldId id="346" r:id="rId58"/>
    <p:sldId id="347" r:id="rId59"/>
    <p:sldId id="348" r:id="rId60"/>
    <p:sldId id="349" r:id="rId6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3;&#1054;&#1051;&#1054;&#1042;&#1053;&#1048;&#1049;%20&#1057;&#1055;&#1045;&#1062;&#1030;&#1040;&#1051;&#1030;&#1057;&#1058;\&#1052;&#1086;&#1085;&#1110;&#1090;&#1086;&#1088;&#1080;&#1085;&#1075;\2018-2019\&#1082;&#1074;&#1072;&#1076;&#1088;&#1072;&#1085;&#1090;&#1080;\&#1055;&#1086;%20&#1088;&#1072;&#1081;&#1086;&#1085;&#1091;%20&#1047;&#1053;&#1054;_&#1088;&#1110;&#1095;&#1085;&#1077;_&#1091;&#1082;&#1088;.%20&#1084;&#1086;&#1074;&#1072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3;&#1054;&#1051;&#1054;&#1042;&#1053;&#1048;&#1049;%20&#1057;&#1055;&#1045;&#1062;&#1030;&#1040;&#1051;&#1030;&#1057;&#1058;\&#1052;&#1086;&#1085;&#1110;&#1090;&#1086;&#1088;&#1080;&#1085;&#1075;\2018-2019\&#1082;&#1074;&#1072;&#1076;&#1088;&#1072;&#1085;&#1090;&#1080;\&#1055;&#1086;%20&#1088;&#1072;&#1081;&#1086;&#1085;&#1091;%20&#1047;&#1053;&#1054;_&#1088;&#1110;&#1095;&#1085;&#1077;_&#1072;&#1085;&#1075;&#1083;.%20&#1084;&#1086;&#1074;&#1072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3;&#1054;&#1051;&#1054;&#1042;&#1053;&#1048;&#1049;%20&#1057;&#1055;&#1045;&#1062;&#1030;&#1040;&#1051;&#1030;&#1057;&#1058;\&#1052;&#1086;&#1085;&#1110;&#1090;&#1086;&#1088;&#1080;&#1085;&#1075;\2018-2019\&#1082;&#1074;&#1072;&#1076;&#1088;&#1072;&#1085;&#1090;&#1080;\&#1089;&#1077;&#1088;&#1077;&#1076;&#1085;&#1110;&#1081;%20&#1073;&#1072;&#1083;%20&#1047;&#1053;&#1054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3;&#1054;&#1051;&#1054;&#1042;&#1053;&#1048;&#1049;%20&#1057;&#1055;&#1045;&#1062;&#1030;&#1040;&#1051;&#1030;&#1057;&#1058;\&#1052;&#1086;&#1085;&#1110;&#1090;&#1086;&#1088;&#1080;&#1085;&#1075;\2018-2019\&#1082;&#1074;&#1072;&#1076;&#1088;&#1072;&#1085;&#1090;&#1080;\&#1047;&#1053;&#1054;-&#1084;&#1110;&#1089;&#1094;&#1103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3;&#1054;&#1051;&#1054;&#1042;&#1053;&#1048;&#1049;%20&#1057;&#1055;&#1045;&#1062;&#1030;&#1040;&#1051;&#1030;&#1057;&#1058;\&#1052;&#1086;&#1085;&#1110;&#1090;&#1086;&#1088;&#1080;&#1085;&#1075;\2018-2019\&#1082;&#1074;&#1072;&#1076;&#1088;&#1072;&#1085;&#1090;&#1080;\&#1055;&#1086;%20&#1088;&#1072;&#1081;&#1086;&#1085;&#1091;%20&#1047;&#1053;&#1054;_&#1088;&#1110;&#1095;&#1085;&#1077;_&#1073;&#1110;&#1086;&#1083;&#1086;&#1075;&#1110;&#1103;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3;&#1054;&#1051;&#1054;&#1042;&#1053;&#1048;&#1049;%20&#1057;&#1055;&#1045;&#1062;&#1030;&#1040;&#1051;&#1030;&#1057;&#1058;\&#1052;&#1086;&#1085;&#1110;&#1090;&#1086;&#1088;&#1080;&#1085;&#1075;\2018-2019\&#1082;&#1074;&#1072;&#1076;&#1088;&#1072;&#1085;&#1090;&#1080;\&#1053;&#1077;%20&#1087;&#1086;&#1076;&#1072;&#1083;&#1072;&#1083;&#1080;%20&#1087;&#1086;&#1088;&#1110;&#1075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3;&#1054;&#1051;&#1054;&#1042;&#1053;&#1048;&#1049;%20&#1057;&#1055;&#1045;&#1062;&#1030;&#1040;&#1051;&#1030;&#1057;&#1058;\&#1052;&#1086;&#1085;&#1110;&#1090;&#1086;&#1088;&#1080;&#1085;&#1075;\2018-2019\&#1082;&#1074;&#1072;&#1076;&#1088;&#1072;&#1085;&#1090;&#1080;\&#1055;&#1086;%20&#1088;&#1072;&#1081;&#1086;&#1085;&#1091;%20&#1047;&#1053;&#1054;_&#1088;&#1110;&#1095;&#1085;&#1077;_&#1075;&#1077;&#1086;&#1075;&#1088;&#1072;&#1092;&#1110;&#1103;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3;&#1054;&#1051;&#1054;&#1042;&#1053;&#1048;&#1049;%20&#1057;&#1055;&#1045;&#1062;&#1030;&#1040;&#1051;&#1030;&#1057;&#1058;\&#1052;&#1086;&#1085;&#1110;&#1090;&#1086;&#1088;&#1080;&#1085;&#1075;\2018-2019\&#1082;&#1074;&#1072;&#1076;&#1088;&#1072;&#1085;&#1090;&#1080;\&#1053;&#1077;%20&#1087;&#1086;&#1076;&#1072;&#1083;&#1072;&#1083;&#1080;%20&#1087;&#1086;&#1088;&#1110;&#1075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3;&#1054;&#1051;&#1054;&#1042;&#1053;&#1048;&#1049;%20&#1057;&#1055;&#1045;&#1062;&#1030;&#1040;&#1051;&#1030;&#1057;&#1058;\&#1052;&#1086;&#1085;&#1110;&#1090;&#1086;&#1088;&#1080;&#1085;&#1075;\2018-2019\&#1082;&#1074;&#1072;&#1076;&#1088;&#1072;&#1085;&#1090;&#1080;\&#1055;&#1086;%20&#1088;&#1072;&#1081;&#1086;&#1085;&#1091;%20&#1047;&#1053;&#1054;_&#1088;&#1110;&#1095;&#1085;&#1077;_&#1092;&#1110;&#1079;&#1080;&#1082;&#1072;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3;&#1054;&#1051;&#1054;&#1042;&#1053;&#1048;&#1049;%20&#1057;&#1055;&#1045;&#1062;&#1030;&#1040;&#1051;&#1030;&#1057;&#1058;\&#1052;&#1086;&#1085;&#1110;&#1090;&#1086;&#1088;&#1080;&#1085;&#1075;\2018-2019\&#1082;&#1074;&#1072;&#1076;&#1088;&#1072;&#1085;&#1090;&#1080;\&#1053;&#1077;%20&#1087;&#1086;&#1076;&#1072;&#1083;&#1072;&#1083;&#1080;%20&#1087;&#1086;&#1088;&#1110;&#1075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3;&#1054;&#1051;&#1054;&#1042;&#1053;&#1048;&#1049;%20&#1057;&#1055;&#1045;&#1062;&#1030;&#1040;&#1051;&#1030;&#1057;&#1058;\&#1052;&#1086;&#1085;&#1110;&#1090;&#1086;&#1088;&#1080;&#1085;&#1075;\2018-2019\&#1082;&#1074;&#1072;&#1076;&#1088;&#1072;&#1085;&#1090;&#1080;\&#1055;&#1086;%20&#1088;&#1072;&#1081;&#1086;&#1085;&#1091;%20&#1047;&#1053;&#1054;_&#1088;&#1110;&#1095;&#1085;&#1077;_&#1093;&#1110;&#1084;&#1110;&#1103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3;&#1054;&#1051;&#1054;&#1042;&#1053;&#1048;&#1049;%20&#1057;&#1055;&#1045;&#1062;&#1030;&#1040;&#1051;&#1030;&#1057;&#1058;\&#1052;&#1086;&#1085;&#1110;&#1090;&#1086;&#1088;&#1080;&#1085;&#1075;\2018-2019\&#1082;&#1074;&#1072;&#1076;&#1088;&#1072;&#1085;&#1090;&#1080;\&#1089;&#1077;&#1088;&#1077;&#1076;&#1085;&#1110;&#1081;%20&#1073;&#1072;&#1083;%20&#1047;&#1053;&#1054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3;&#1054;&#1051;&#1054;&#1042;&#1053;&#1048;&#1049;%20&#1057;&#1055;&#1045;&#1062;&#1030;&#1040;&#1051;&#1030;&#1057;&#1058;\&#1052;&#1086;&#1085;&#1110;&#1090;&#1086;&#1088;&#1080;&#1085;&#1075;\2018-2019\&#1082;&#1074;&#1072;&#1076;&#1088;&#1072;&#1085;&#1090;&#1080;\&#1053;&#1077;%20&#1087;&#1086;&#1076;&#1072;&#1083;&#1072;&#1083;&#1080;%20&#1087;&#1086;&#1088;&#1110;&#1075;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43;&#1054;&#1051;&#1054;&#1042;&#1053;&#1048;&#1049;%20&#1057;&#1055;&#1045;&#1062;&#1030;&#1040;&#1051;&#1030;&#1057;&#1058;\&#1052;&#1086;&#1085;&#1110;&#1090;&#1086;&#1088;&#1080;&#1085;&#1075;\2018-2019\&#1082;&#1074;&#1072;&#1076;&#1088;&#1072;&#1085;&#1090;&#1080;\&#1055;&#1086;%20&#1088;&#1072;&#1081;&#1086;&#1085;&#1091;%20&#1047;&#1053;&#1054;_&#1088;&#1110;&#1095;&#1085;&#1077;_&#1091;&#1082;&#1088;.%20&#1084;&#1086;&#1074;&#1072;.xls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&#1043;&#1054;&#1051;&#1054;&#1042;&#1053;&#1048;&#1049;%20&#1057;&#1055;&#1045;&#1062;&#1030;&#1040;&#1051;&#1030;&#1057;&#1058;\&#1052;&#1086;&#1085;&#1110;&#1090;&#1086;&#1088;&#1080;&#1085;&#1075;\2018-2019\&#1082;&#1074;&#1072;&#1076;&#1088;&#1072;&#1085;&#1090;&#1080;\&#1055;&#1086;%20&#1088;&#1072;&#1081;&#1086;&#1085;&#1091;%20&#1047;&#1053;&#1054;_&#1088;&#1110;&#1095;&#1085;&#1077;_&#1084;&#1072;&#1090;&#1077;&#1084;&#1072;&#1090;&#1080;&#1082;&#1072;.xls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&#1043;&#1054;&#1051;&#1054;&#1042;&#1053;&#1048;&#1049;%20&#1057;&#1055;&#1045;&#1062;&#1030;&#1040;&#1051;&#1030;&#1057;&#1058;\&#1052;&#1086;&#1085;&#1110;&#1090;&#1086;&#1088;&#1080;&#1085;&#1075;\2018-2019\&#1082;&#1074;&#1072;&#1076;&#1088;&#1072;&#1085;&#1090;&#1080;\&#1087;&#1086;%20&#1088;&#1072;&#1081;&#1086;&#1085;&#1091;%20&#1047;&#1053;&#1054;_&#1088;&#1110;&#1095;&#1085;&#1077;_&#1110;&#1089;&#1090;&#1086;&#1088;.%20&#1059;&#1082;&#1088;..xls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&#1043;&#1054;&#1051;&#1054;&#1042;&#1053;&#1048;&#1049;%20&#1057;&#1055;&#1045;&#1062;&#1030;&#1040;&#1051;&#1030;&#1057;&#1058;\&#1052;&#1086;&#1085;&#1110;&#1090;&#1086;&#1088;&#1080;&#1085;&#1075;\2018-2019\&#1082;&#1074;&#1072;&#1076;&#1088;&#1072;&#1085;&#1090;&#1080;\&#1055;&#1086;%20&#1088;&#1072;&#1081;&#1086;&#1085;&#1091;%20&#1047;&#1053;&#1054;_&#1088;&#1110;&#1095;&#1085;&#1077;_&#1072;&#1085;&#1075;&#1083;.%20&#1084;&#1086;&#1074;&#1072;.xls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D:\&#1043;&#1054;&#1051;&#1054;&#1042;&#1053;&#1048;&#1049;%20&#1057;&#1055;&#1045;&#1062;&#1030;&#1040;&#1051;&#1030;&#1057;&#1058;\&#1052;&#1086;&#1085;&#1110;&#1090;&#1086;&#1088;&#1080;&#1085;&#1075;\2018-2019\&#1082;&#1074;&#1072;&#1076;&#1088;&#1072;&#1085;&#1090;&#1080;\&#1055;&#1086;%20&#1088;&#1072;&#1081;&#1086;&#1085;&#1091;%20&#1047;&#1053;&#1054;_&#1088;&#1110;&#1095;&#1085;&#1077;_&#1073;&#1110;&#1086;&#1083;&#1086;&#1075;&#1110;&#1103;.xls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D:\&#1043;&#1054;&#1051;&#1054;&#1042;&#1053;&#1048;&#1049;%20&#1057;&#1055;&#1045;&#1062;&#1030;&#1040;&#1051;&#1030;&#1057;&#1058;\&#1052;&#1086;&#1085;&#1110;&#1090;&#1086;&#1088;&#1080;&#1085;&#1075;\2018-2019\&#1082;&#1074;&#1072;&#1076;&#1088;&#1072;&#1085;&#1090;&#1080;\&#1055;&#1086;%20&#1088;&#1072;&#1081;&#1086;&#1085;&#1091;%20&#1047;&#1053;&#1054;_&#1088;&#1110;&#1095;&#1085;&#1077;_&#1075;&#1077;&#1086;&#1075;&#1088;&#1072;&#1092;&#1110;&#1103;.xls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D:\&#1043;&#1054;&#1051;&#1054;&#1042;&#1053;&#1048;&#1049;%20&#1057;&#1055;&#1045;&#1062;&#1030;&#1040;&#1051;&#1030;&#1057;&#1058;\&#1052;&#1086;&#1085;&#1110;&#1090;&#1086;&#1088;&#1080;&#1085;&#1075;\2018-2019\&#1082;&#1074;&#1072;&#1076;&#1088;&#1072;&#1085;&#1090;&#1080;\&#1055;&#1086;%20&#1088;&#1072;&#1081;&#1086;&#1085;&#1091;%20&#1047;&#1053;&#1054;_&#1088;&#1110;&#1095;&#1085;&#1077;_&#1092;&#1110;&#1079;&#1080;&#1082;&#1072;.xls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D:\&#1043;&#1054;&#1051;&#1054;&#1042;&#1053;&#1048;&#1049;%20&#1057;&#1055;&#1045;&#1062;&#1030;&#1040;&#1051;&#1030;&#1057;&#1058;\&#1052;&#1086;&#1085;&#1110;&#1090;&#1086;&#1088;&#1080;&#1085;&#1075;\2018-2019\&#1082;&#1074;&#1072;&#1076;&#1088;&#1072;&#1085;&#1090;&#1080;\&#1055;&#1086;%20&#1088;&#1072;&#1081;&#1086;&#1085;&#1091;%20&#1047;&#1053;&#1054;_&#1088;&#1110;&#1095;&#1085;&#1077;_&#1093;&#1110;&#1084;&#1110;&#1103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3;&#1054;&#1051;&#1054;&#1042;&#1053;&#1048;&#1049;%20&#1057;&#1055;&#1045;&#1062;&#1030;&#1040;&#1051;&#1030;&#1057;&#1058;\&#1052;&#1086;&#1085;&#1110;&#1090;&#1086;&#1088;&#1080;&#1085;&#1075;\2018-2019\&#1082;&#1074;&#1072;&#1076;&#1088;&#1072;&#1085;&#1090;&#1080;\&#1047;&#1053;&#1054;-&#1084;&#1110;&#1089;&#1094;&#1103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3;&#1054;&#1051;&#1054;&#1042;&#1053;&#1048;&#1049;%20&#1057;&#1055;&#1045;&#1062;&#1030;&#1040;&#1051;&#1030;&#1057;&#1058;\&#1052;&#1086;&#1085;&#1110;&#1090;&#1086;&#1088;&#1080;&#1085;&#1075;\2018-2019\&#1082;&#1074;&#1072;&#1076;&#1088;&#1072;&#1085;&#1090;&#1080;\&#1055;&#1086;%20&#1088;&#1072;&#1081;&#1086;&#1085;&#1091;%20&#1047;&#1053;&#1054;_&#1088;&#1110;&#1095;&#1085;&#1077;_&#1084;&#1072;&#1090;&#1077;&#1084;&#1072;&#1090;&#1080;&#1082;&#1072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3;&#1054;&#1051;&#1054;&#1042;&#1053;&#1048;&#1049;%20&#1057;&#1055;&#1045;&#1062;&#1030;&#1040;&#1051;&#1030;&#1057;&#1058;\&#1052;&#1086;&#1085;&#1110;&#1090;&#1086;&#1088;&#1080;&#1085;&#1075;\2018-2019\&#1082;&#1074;&#1072;&#1076;&#1088;&#1072;&#1085;&#1090;&#1080;\&#1089;&#1077;&#1088;&#1077;&#1076;&#1085;&#1110;&#1081;%20&#1073;&#1072;&#1083;%20&#1047;&#1053;&#1054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3;&#1054;&#1051;&#1054;&#1042;&#1053;&#1048;&#1049;%20&#1057;&#1055;&#1045;&#1062;&#1030;&#1040;&#1051;&#1030;&#1057;&#1058;\&#1052;&#1086;&#1085;&#1110;&#1090;&#1086;&#1088;&#1080;&#1085;&#1075;\2018-2019\&#1082;&#1074;&#1072;&#1076;&#1088;&#1072;&#1085;&#1090;&#1080;\&#1047;&#1053;&#1054;-&#1084;&#1110;&#1089;&#1094;&#1103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3;&#1054;&#1051;&#1054;&#1042;&#1053;&#1048;&#1049;%20&#1057;&#1055;&#1045;&#1062;&#1030;&#1040;&#1051;&#1030;&#1057;&#1058;\&#1052;&#1086;&#1085;&#1110;&#1090;&#1086;&#1088;&#1080;&#1085;&#1075;\2018-2019\&#1082;&#1074;&#1072;&#1076;&#1088;&#1072;&#1085;&#1090;&#1080;\&#1087;&#1086;%20&#1088;&#1072;&#1081;&#1086;&#1085;&#1091;%20&#1047;&#1053;&#1054;_&#1088;&#1110;&#1095;&#1085;&#1077;_&#1110;&#1089;&#1090;&#1086;&#1088;.%20&#1059;&#1082;&#1088;.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3;&#1054;&#1051;&#1054;&#1042;&#1053;&#1048;&#1049;%20&#1057;&#1055;&#1045;&#1062;&#1030;&#1040;&#1051;&#1030;&#1057;&#1058;\&#1052;&#1086;&#1085;&#1110;&#1090;&#1086;&#1088;&#1080;&#1085;&#1075;\2018-2019\&#1082;&#1074;&#1072;&#1076;&#1088;&#1072;&#1085;&#1090;&#1080;\&#1089;&#1077;&#1088;&#1077;&#1076;&#1085;&#1110;&#1081;%20&#1073;&#1072;&#1083;%20&#1047;&#1053;&#1054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3;&#1054;&#1051;&#1054;&#1042;&#1053;&#1048;&#1049;%20&#1057;&#1055;&#1045;&#1062;&#1030;&#1040;&#1051;&#1030;&#1057;&#1058;\&#1052;&#1086;&#1085;&#1110;&#1090;&#1086;&#1088;&#1080;&#1085;&#1075;\2018-2019\&#1082;&#1074;&#1072;&#1076;&#1088;&#1072;&#1085;&#1090;&#1080;\&#1047;&#1053;&#1054;-&#1084;&#1110;&#1089;&#1094;&#11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Дані!$C$3</c:f>
              <c:strCache>
                <c:ptCount val="1"/>
                <c:pt idx="0">
                  <c:v>Річне оцінювання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Дані!$B$4:$B$24</c:f>
              <c:strCache>
                <c:ptCount val="21"/>
                <c:pt idx="0">
                  <c:v>ХЗОШ № 2</c:v>
                </c:pt>
                <c:pt idx="1">
                  <c:v>КЗ "ХСШ № 11"</c:v>
                </c:pt>
                <c:pt idx="2">
                  <c:v>ХГ № 14</c:v>
                </c:pt>
                <c:pt idx="3">
                  <c:v>КЗ "ХНВК № 21"</c:v>
                </c:pt>
                <c:pt idx="4">
                  <c:v>КЗ "ХНВК № 24"</c:v>
                </c:pt>
                <c:pt idx="5">
                  <c:v>КЗ "ХЗОШ № 32"</c:v>
                </c:pt>
                <c:pt idx="6">
                  <c:v>ХЗОШ № 38</c:v>
                </c:pt>
                <c:pt idx="7">
                  <c:v>КЗ "ХЗОШ № 49"</c:v>
                </c:pt>
                <c:pt idx="8">
                  <c:v>КЗ "ХЗОШ № 61"</c:v>
                </c:pt>
                <c:pt idx="9">
                  <c:v>КЗ "ХЗОШ № 63"</c:v>
                </c:pt>
                <c:pt idx="10">
                  <c:v>ХЗОШ № 72</c:v>
                </c:pt>
                <c:pt idx="11">
                  <c:v>ХСШ № 73</c:v>
                </c:pt>
                <c:pt idx="12">
                  <c:v>КЗ "ХЗОШ № 74"</c:v>
                </c:pt>
                <c:pt idx="13">
                  <c:v>ХЗОШ № 101</c:v>
                </c:pt>
                <c:pt idx="14">
                  <c:v>ХЗОШ № 145</c:v>
                </c:pt>
                <c:pt idx="15">
                  <c:v>ХЗОШ № 160</c:v>
                </c:pt>
                <c:pt idx="16">
                  <c:v>ХЛ № 161 "Імпульс"</c:v>
                </c:pt>
                <c:pt idx="17">
                  <c:v>КЗ "ХЗОШ № 175"</c:v>
                </c:pt>
                <c:pt idx="18">
                  <c:v>КЗ "ХСШ № 181 "Дьонсурі"</c:v>
                </c:pt>
                <c:pt idx="19">
                  <c:v>ХП НВК "Вересень"</c:v>
                </c:pt>
                <c:pt idx="20">
                  <c:v>ХП НВК "Гармонія"</c:v>
                </c:pt>
              </c:strCache>
            </c:strRef>
          </c:cat>
          <c:val>
            <c:numRef>
              <c:f>Дані!$C$4:$C$24</c:f>
              <c:numCache>
                <c:formatCode>0.00</c:formatCode>
                <c:ptCount val="21"/>
                <c:pt idx="0">
                  <c:v>7.5263157894736894</c:v>
                </c:pt>
                <c:pt idx="1">
                  <c:v>8.3888888888888893</c:v>
                </c:pt>
                <c:pt idx="2">
                  <c:v>8.3888888888888893</c:v>
                </c:pt>
                <c:pt idx="3">
                  <c:v>5.9230769230769225</c:v>
                </c:pt>
                <c:pt idx="4">
                  <c:v>6.8214285714285685</c:v>
                </c:pt>
                <c:pt idx="5">
                  <c:v>7.375</c:v>
                </c:pt>
                <c:pt idx="6">
                  <c:v>6.4285714285714288</c:v>
                </c:pt>
                <c:pt idx="7">
                  <c:v>6.5</c:v>
                </c:pt>
                <c:pt idx="8">
                  <c:v>7.1599999999999975</c:v>
                </c:pt>
                <c:pt idx="9">
                  <c:v>6.1249999999999742</c:v>
                </c:pt>
                <c:pt idx="10">
                  <c:v>6.8620689655172376</c:v>
                </c:pt>
                <c:pt idx="11">
                  <c:v>8</c:v>
                </c:pt>
                <c:pt idx="12">
                  <c:v>6.8</c:v>
                </c:pt>
                <c:pt idx="13">
                  <c:v>6.2</c:v>
                </c:pt>
                <c:pt idx="14">
                  <c:v>8.6428571428571139</c:v>
                </c:pt>
                <c:pt idx="15">
                  <c:v>7.5</c:v>
                </c:pt>
                <c:pt idx="16">
                  <c:v>8.4090909090909225</c:v>
                </c:pt>
                <c:pt idx="17">
                  <c:v>6.5</c:v>
                </c:pt>
                <c:pt idx="18">
                  <c:v>8.5625000000000266</c:v>
                </c:pt>
                <c:pt idx="19">
                  <c:v>11</c:v>
                </c:pt>
                <c:pt idx="20">
                  <c:v>9.125</c:v>
                </c:pt>
              </c:numCache>
            </c:numRef>
          </c:val>
        </c:ser>
        <c:ser>
          <c:idx val="1"/>
          <c:order val="1"/>
          <c:tx>
            <c:strRef>
              <c:f>Дані!$D$3</c:f>
              <c:strCache>
                <c:ptCount val="1"/>
                <c:pt idx="0">
                  <c:v>ДПА у формі ЗНО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Дані!$B$4:$B$24</c:f>
              <c:strCache>
                <c:ptCount val="21"/>
                <c:pt idx="0">
                  <c:v>ХЗОШ № 2</c:v>
                </c:pt>
                <c:pt idx="1">
                  <c:v>КЗ "ХСШ № 11"</c:v>
                </c:pt>
                <c:pt idx="2">
                  <c:v>ХГ № 14</c:v>
                </c:pt>
                <c:pt idx="3">
                  <c:v>КЗ "ХНВК № 21"</c:v>
                </c:pt>
                <c:pt idx="4">
                  <c:v>КЗ "ХНВК № 24"</c:v>
                </c:pt>
                <c:pt idx="5">
                  <c:v>КЗ "ХЗОШ № 32"</c:v>
                </c:pt>
                <c:pt idx="6">
                  <c:v>ХЗОШ № 38</c:v>
                </c:pt>
                <c:pt idx="7">
                  <c:v>КЗ "ХЗОШ № 49"</c:v>
                </c:pt>
                <c:pt idx="8">
                  <c:v>КЗ "ХЗОШ № 61"</c:v>
                </c:pt>
                <c:pt idx="9">
                  <c:v>КЗ "ХЗОШ № 63"</c:v>
                </c:pt>
                <c:pt idx="10">
                  <c:v>ХЗОШ № 72</c:v>
                </c:pt>
                <c:pt idx="11">
                  <c:v>ХСШ № 73</c:v>
                </c:pt>
                <c:pt idx="12">
                  <c:v>КЗ "ХЗОШ № 74"</c:v>
                </c:pt>
                <c:pt idx="13">
                  <c:v>ХЗОШ № 101</c:v>
                </c:pt>
                <c:pt idx="14">
                  <c:v>ХЗОШ № 145</c:v>
                </c:pt>
                <c:pt idx="15">
                  <c:v>ХЗОШ № 160</c:v>
                </c:pt>
                <c:pt idx="16">
                  <c:v>ХЛ № 161 "Імпульс"</c:v>
                </c:pt>
                <c:pt idx="17">
                  <c:v>КЗ "ХЗОШ № 175"</c:v>
                </c:pt>
                <c:pt idx="18">
                  <c:v>КЗ "ХСШ № 181 "Дьонсурі"</c:v>
                </c:pt>
                <c:pt idx="19">
                  <c:v>ХП НВК "Вересень"</c:v>
                </c:pt>
                <c:pt idx="20">
                  <c:v>ХП НВК "Гармонія"</c:v>
                </c:pt>
              </c:strCache>
            </c:strRef>
          </c:cat>
          <c:val>
            <c:numRef>
              <c:f>Дані!$D$4:$D$24</c:f>
              <c:numCache>
                <c:formatCode>0.00</c:formatCode>
                <c:ptCount val="21"/>
                <c:pt idx="0">
                  <c:v>5.9473684210526683</c:v>
                </c:pt>
                <c:pt idx="1">
                  <c:v>8.4444444444444446</c:v>
                </c:pt>
                <c:pt idx="2">
                  <c:v>8.3333333333333357</c:v>
                </c:pt>
                <c:pt idx="3">
                  <c:v>5.6923076923076925</c:v>
                </c:pt>
                <c:pt idx="4">
                  <c:v>7.3571428571428346</c:v>
                </c:pt>
                <c:pt idx="5">
                  <c:v>7.875</c:v>
                </c:pt>
                <c:pt idx="6">
                  <c:v>5.5714285714285712</c:v>
                </c:pt>
                <c:pt idx="7">
                  <c:v>7</c:v>
                </c:pt>
                <c:pt idx="8">
                  <c:v>6.2</c:v>
                </c:pt>
                <c:pt idx="9">
                  <c:v>6.1249999999999742</c:v>
                </c:pt>
                <c:pt idx="10">
                  <c:v>6.7586206896551824</c:v>
                </c:pt>
                <c:pt idx="11">
                  <c:v>7.4827586206896584</c:v>
                </c:pt>
                <c:pt idx="12">
                  <c:v>6.8</c:v>
                </c:pt>
                <c:pt idx="13">
                  <c:v>5</c:v>
                </c:pt>
                <c:pt idx="14">
                  <c:v>7.5714285714285712</c:v>
                </c:pt>
                <c:pt idx="15">
                  <c:v>6.6249999999999742</c:v>
                </c:pt>
                <c:pt idx="16">
                  <c:v>7.6818181818181834</c:v>
                </c:pt>
                <c:pt idx="17">
                  <c:v>7.3571428571428346</c:v>
                </c:pt>
                <c:pt idx="18">
                  <c:v>9.3125000000000266</c:v>
                </c:pt>
                <c:pt idx="19">
                  <c:v>11</c:v>
                </c:pt>
                <c:pt idx="20">
                  <c:v>7.25</c:v>
                </c:pt>
              </c:numCache>
            </c:numRef>
          </c:val>
        </c:ser>
        <c:axId val="34335744"/>
        <c:axId val="50369280"/>
      </c:barChart>
      <c:catAx>
        <c:axId val="343357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5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369280"/>
        <c:crosses val="autoZero"/>
        <c:auto val="1"/>
        <c:lblAlgn val="ctr"/>
        <c:lblOffset val="100"/>
      </c:catAx>
      <c:valAx>
        <c:axId val="50369280"/>
        <c:scaling>
          <c:orientation val="minMax"/>
        </c:scaling>
        <c:axPos val="l"/>
        <c:majorGridlines/>
        <c:numFmt formatCode="0.00" sourceLinked="1"/>
        <c:tickLblPos val="nextTo"/>
        <c:crossAx val="343357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4101460677515483E-2"/>
          <c:y val="0.94969139919701162"/>
          <c:w val="0.85273331612237313"/>
          <c:h val="4.461843523478095E-2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1510664754158832E-2"/>
          <c:y val="1.2748010251438563E-2"/>
          <c:w val="0.9262010924172619"/>
          <c:h val="0.71450013380953192"/>
        </c:manualLayout>
      </c:layout>
      <c:barChart>
        <c:barDir val="col"/>
        <c:grouping val="clustered"/>
        <c:ser>
          <c:idx val="0"/>
          <c:order val="0"/>
          <c:tx>
            <c:strRef>
              <c:f>Дані!$C$3</c:f>
              <c:strCache>
                <c:ptCount val="1"/>
                <c:pt idx="0">
                  <c:v>Річне оцінювання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Дані!$B$4:$B$24</c:f>
              <c:strCache>
                <c:ptCount val="21"/>
                <c:pt idx="0">
                  <c:v>ХЗОШ № 2</c:v>
                </c:pt>
                <c:pt idx="1">
                  <c:v>КЗ "ХСШ № 11"</c:v>
                </c:pt>
                <c:pt idx="2">
                  <c:v>ХГ № 14</c:v>
                </c:pt>
                <c:pt idx="3">
                  <c:v>КЗ "ХНВК № 21"</c:v>
                </c:pt>
                <c:pt idx="4">
                  <c:v>КЗ "ХНВК № 24"</c:v>
                </c:pt>
                <c:pt idx="5">
                  <c:v>КЗ "ХЗОШ № 32"</c:v>
                </c:pt>
                <c:pt idx="6">
                  <c:v>ХЗОШ № 38</c:v>
                </c:pt>
                <c:pt idx="7">
                  <c:v>КЗ "ХЗОШ № 49"</c:v>
                </c:pt>
                <c:pt idx="8">
                  <c:v>КЗ "ХЗОШ № 61"</c:v>
                </c:pt>
                <c:pt idx="9">
                  <c:v>КЗ "ХЗОШ№ 63"</c:v>
                </c:pt>
                <c:pt idx="10">
                  <c:v>ХЗОШ № 72</c:v>
                </c:pt>
                <c:pt idx="11">
                  <c:v>ХСШ № 73</c:v>
                </c:pt>
                <c:pt idx="12">
                  <c:v>КЗ "ХЗОШ № 74"</c:v>
                </c:pt>
                <c:pt idx="13">
                  <c:v>ХЗОШ № 101</c:v>
                </c:pt>
                <c:pt idx="14">
                  <c:v>ХЗОШ № 145</c:v>
                </c:pt>
                <c:pt idx="15">
                  <c:v>ХЗОШ № 160</c:v>
                </c:pt>
                <c:pt idx="16">
                  <c:v>ХЛ № 161 "Імпульс"</c:v>
                </c:pt>
                <c:pt idx="17">
                  <c:v>КЗ "ХСШ № 181 "Дьонсурі"</c:v>
                </c:pt>
                <c:pt idx="18">
                  <c:v>КЗ "ХЗОШ № 175"</c:v>
                </c:pt>
                <c:pt idx="19">
                  <c:v>ХП НВК "Вересень"</c:v>
                </c:pt>
                <c:pt idx="20">
                  <c:v>ХП НВК "Гармонія"</c:v>
                </c:pt>
              </c:strCache>
            </c:strRef>
          </c:cat>
          <c:val>
            <c:numRef>
              <c:f>Дані!$C$4:$C$24</c:f>
              <c:numCache>
                <c:formatCode>0.00</c:formatCode>
                <c:ptCount val="21"/>
                <c:pt idx="0">
                  <c:v>8</c:v>
                </c:pt>
                <c:pt idx="1">
                  <c:v>9.0975609756097562</c:v>
                </c:pt>
                <c:pt idx="2">
                  <c:v>9.1860465116279872</c:v>
                </c:pt>
                <c:pt idx="3">
                  <c:v>9.2000000000000011</c:v>
                </c:pt>
                <c:pt idx="4">
                  <c:v>7.6249999999999742</c:v>
                </c:pt>
                <c:pt idx="5">
                  <c:v>9.8000000000000007</c:v>
                </c:pt>
                <c:pt idx="6">
                  <c:v>8.6666666666666767</c:v>
                </c:pt>
                <c:pt idx="7">
                  <c:v>8</c:v>
                </c:pt>
                <c:pt idx="8">
                  <c:v>8</c:v>
                </c:pt>
                <c:pt idx="9">
                  <c:v>6.5</c:v>
                </c:pt>
                <c:pt idx="10">
                  <c:v>9.3333333333333357</c:v>
                </c:pt>
                <c:pt idx="11">
                  <c:v>7.166666666666667</c:v>
                </c:pt>
                <c:pt idx="12">
                  <c:v>6.2857142857142874</c:v>
                </c:pt>
                <c:pt idx="13">
                  <c:v>8.75</c:v>
                </c:pt>
                <c:pt idx="14">
                  <c:v>8.8571428571429127</c:v>
                </c:pt>
                <c:pt idx="15">
                  <c:v>8.48</c:v>
                </c:pt>
                <c:pt idx="16">
                  <c:v>8.7000000000000011</c:v>
                </c:pt>
                <c:pt idx="17">
                  <c:v>10.4</c:v>
                </c:pt>
                <c:pt idx="18">
                  <c:v>6.5</c:v>
                </c:pt>
                <c:pt idx="19">
                  <c:v>9</c:v>
                </c:pt>
                <c:pt idx="20">
                  <c:v>10.5</c:v>
                </c:pt>
              </c:numCache>
            </c:numRef>
          </c:val>
        </c:ser>
        <c:ser>
          <c:idx val="1"/>
          <c:order val="1"/>
          <c:tx>
            <c:strRef>
              <c:f>Дані!$D$3</c:f>
              <c:strCache>
                <c:ptCount val="1"/>
                <c:pt idx="0">
                  <c:v>ДПА у формі ЗНО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Дані!$B$4:$B$24</c:f>
              <c:strCache>
                <c:ptCount val="21"/>
                <c:pt idx="0">
                  <c:v>ХЗОШ № 2</c:v>
                </c:pt>
                <c:pt idx="1">
                  <c:v>КЗ "ХСШ № 11"</c:v>
                </c:pt>
                <c:pt idx="2">
                  <c:v>ХГ № 14</c:v>
                </c:pt>
                <c:pt idx="3">
                  <c:v>КЗ "ХНВК № 21"</c:v>
                </c:pt>
                <c:pt idx="4">
                  <c:v>КЗ "ХНВК № 24"</c:v>
                </c:pt>
                <c:pt idx="5">
                  <c:v>КЗ "ХЗОШ № 32"</c:v>
                </c:pt>
                <c:pt idx="6">
                  <c:v>ХЗОШ № 38</c:v>
                </c:pt>
                <c:pt idx="7">
                  <c:v>КЗ "ХЗОШ № 49"</c:v>
                </c:pt>
                <c:pt idx="8">
                  <c:v>КЗ "ХЗОШ № 61"</c:v>
                </c:pt>
                <c:pt idx="9">
                  <c:v>КЗ "ХЗОШ№ 63"</c:v>
                </c:pt>
                <c:pt idx="10">
                  <c:v>ХЗОШ № 72</c:v>
                </c:pt>
                <c:pt idx="11">
                  <c:v>ХСШ № 73</c:v>
                </c:pt>
                <c:pt idx="12">
                  <c:v>КЗ "ХЗОШ № 74"</c:v>
                </c:pt>
                <c:pt idx="13">
                  <c:v>ХЗОШ № 101</c:v>
                </c:pt>
                <c:pt idx="14">
                  <c:v>ХЗОШ № 145</c:v>
                </c:pt>
                <c:pt idx="15">
                  <c:v>ХЗОШ № 160</c:v>
                </c:pt>
                <c:pt idx="16">
                  <c:v>ХЛ № 161 "Імпульс"</c:v>
                </c:pt>
                <c:pt idx="17">
                  <c:v>КЗ "ХСШ № 181 "Дьонсурі"</c:v>
                </c:pt>
                <c:pt idx="18">
                  <c:v>КЗ "ХЗОШ № 175"</c:v>
                </c:pt>
                <c:pt idx="19">
                  <c:v>ХП НВК "Вересень"</c:v>
                </c:pt>
                <c:pt idx="20">
                  <c:v>ХП НВК "Гармонія"</c:v>
                </c:pt>
              </c:strCache>
            </c:strRef>
          </c:cat>
          <c:val>
            <c:numRef>
              <c:f>Дані!$D$4:$D$24</c:f>
              <c:numCache>
                <c:formatCode>0.00</c:formatCode>
                <c:ptCount val="21"/>
                <c:pt idx="0">
                  <c:v>4.1428571428571415</c:v>
                </c:pt>
                <c:pt idx="1">
                  <c:v>8.3658536585365848</c:v>
                </c:pt>
                <c:pt idx="2">
                  <c:v>8.7674418604651176</c:v>
                </c:pt>
                <c:pt idx="3">
                  <c:v>6.8</c:v>
                </c:pt>
                <c:pt idx="4">
                  <c:v>7.0624999999999956</c:v>
                </c:pt>
                <c:pt idx="5">
                  <c:v>9.2000000000000011</c:v>
                </c:pt>
                <c:pt idx="6">
                  <c:v>8</c:v>
                </c:pt>
                <c:pt idx="7">
                  <c:v>8.3333333333333357</c:v>
                </c:pt>
                <c:pt idx="8">
                  <c:v>7.1428571428571415</c:v>
                </c:pt>
                <c:pt idx="9">
                  <c:v>7.25</c:v>
                </c:pt>
                <c:pt idx="10">
                  <c:v>8.6666666666666767</c:v>
                </c:pt>
                <c:pt idx="11">
                  <c:v>7</c:v>
                </c:pt>
                <c:pt idx="12">
                  <c:v>5.8571428571428346</c:v>
                </c:pt>
                <c:pt idx="13">
                  <c:v>5.375</c:v>
                </c:pt>
                <c:pt idx="14">
                  <c:v>6.7142857142857055</c:v>
                </c:pt>
                <c:pt idx="15">
                  <c:v>7.4</c:v>
                </c:pt>
                <c:pt idx="16">
                  <c:v>8.3000000000000007</c:v>
                </c:pt>
                <c:pt idx="17">
                  <c:v>9.8000000000000007</c:v>
                </c:pt>
                <c:pt idx="18">
                  <c:v>7.25</c:v>
                </c:pt>
                <c:pt idx="19">
                  <c:v>9</c:v>
                </c:pt>
                <c:pt idx="20">
                  <c:v>6.5</c:v>
                </c:pt>
              </c:numCache>
            </c:numRef>
          </c:val>
        </c:ser>
        <c:axId val="55529472"/>
        <c:axId val="55531008"/>
      </c:barChart>
      <c:catAx>
        <c:axId val="555294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5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5531008"/>
        <c:crosses val="autoZero"/>
        <c:auto val="1"/>
        <c:lblAlgn val="ctr"/>
        <c:lblOffset val="100"/>
      </c:catAx>
      <c:valAx>
        <c:axId val="55531008"/>
        <c:scaling>
          <c:orientation val="minMax"/>
        </c:scaling>
        <c:axPos val="l"/>
        <c:majorGridlines/>
        <c:numFmt formatCode="0.00" sourceLinked="1"/>
        <c:tickLblPos val="nextTo"/>
        <c:crossAx val="555294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6714622707942067E-2"/>
          <c:y val="0.9244504968059245"/>
          <c:w val="0.6234272406522956"/>
          <c:h val="6.3015653988124393E-2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Середній бал</a:t>
            </a:r>
          </a:p>
          <a:p>
            <a:pPr>
              <a:defRPr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Англійська мова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англ.мова!$B$5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rgbClr val="0033CC"/>
            </a:solidFill>
          </c:spPr>
          <c:dPt>
            <c:idx val="21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англ.мова!$A$6:$A$27</c:f>
              <c:strCache>
                <c:ptCount val="22"/>
                <c:pt idx="0">
                  <c:v>№ 2 </c:v>
                </c:pt>
                <c:pt idx="1">
                  <c:v>№ 11 </c:v>
                </c:pt>
                <c:pt idx="2">
                  <c:v>№ 14 </c:v>
                </c:pt>
                <c:pt idx="3">
                  <c:v>№ 21 </c:v>
                </c:pt>
                <c:pt idx="4">
                  <c:v>№ 24 </c:v>
                </c:pt>
                <c:pt idx="5">
                  <c:v>№ 32 </c:v>
                </c:pt>
                <c:pt idx="6">
                  <c:v>№ 38 </c:v>
                </c:pt>
                <c:pt idx="7">
                  <c:v>№ 49 </c:v>
                </c:pt>
                <c:pt idx="8">
                  <c:v>№ 61 </c:v>
                </c:pt>
                <c:pt idx="9">
                  <c:v>№ 63</c:v>
                </c:pt>
                <c:pt idx="10">
                  <c:v>№ 72 </c:v>
                </c:pt>
                <c:pt idx="11">
                  <c:v>№ 73 </c:v>
                </c:pt>
                <c:pt idx="12">
                  <c:v>№ 74 </c:v>
                </c:pt>
                <c:pt idx="13">
                  <c:v>№ 101 </c:v>
                </c:pt>
                <c:pt idx="14">
                  <c:v>№ 145 </c:v>
                </c:pt>
                <c:pt idx="15">
                  <c:v>№ 160 </c:v>
                </c:pt>
                <c:pt idx="16">
                  <c:v>№ 161 </c:v>
                </c:pt>
                <c:pt idx="17">
                  <c:v>№175 </c:v>
                </c:pt>
                <c:pt idx="18">
                  <c:v>№ 181</c:v>
                </c:pt>
                <c:pt idx="19">
                  <c:v>"Вересень" </c:v>
                </c:pt>
                <c:pt idx="20">
                  <c:v>"Гармонія" </c:v>
                </c:pt>
                <c:pt idx="21">
                  <c:v>По району </c:v>
                </c:pt>
              </c:strCache>
            </c:strRef>
          </c:cat>
          <c:val>
            <c:numRef>
              <c:f>англ.мова!$B$6:$B$27</c:f>
              <c:numCache>
                <c:formatCode>0.00</c:formatCode>
                <c:ptCount val="22"/>
                <c:pt idx="0">
                  <c:v>127.78</c:v>
                </c:pt>
                <c:pt idx="1">
                  <c:v>152.27000000000001</c:v>
                </c:pt>
                <c:pt idx="2">
                  <c:v>158.37</c:v>
                </c:pt>
                <c:pt idx="3">
                  <c:v>142</c:v>
                </c:pt>
                <c:pt idx="4">
                  <c:v>139</c:v>
                </c:pt>
                <c:pt idx="5">
                  <c:v>152.85</c:v>
                </c:pt>
                <c:pt idx="6">
                  <c:v>147.78</c:v>
                </c:pt>
                <c:pt idx="7">
                  <c:v>142.31</c:v>
                </c:pt>
                <c:pt idx="8">
                  <c:v>148.33000000000001</c:v>
                </c:pt>
                <c:pt idx="9">
                  <c:v>130</c:v>
                </c:pt>
                <c:pt idx="10">
                  <c:v>153.63999999999999</c:v>
                </c:pt>
                <c:pt idx="11">
                  <c:v>144.72999999999999</c:v>
                </c:pt>
                <c:pt idx="12">
                  <c:v>125.56</c:v>
                </c:pt>
                <c:pt idx="13">
                  <c:v>130</c:v>
                </c:pt>
                <c:pt idx="14">
                  <c:v>142.72999999999999</c:v>
                </c:pt>
                <c:pt idx="15">
                  <c:v>145.16999999999999</c:v>
                </c:pt>
                <c:pt idx="16">
                  <c:v>152.5</c:v>
                </c:pt>
                <c:pt idx="17">
                  <c:v>136.66999999999999</c:v>
                </c:pt>
                <c:pt idx="18">
                  <c:v>174</c:v>
                </c:pt>
                <c:pt idx="19">
                  <c:v>156.66999999999999</c:v>
                </c:pt>
                <c:pt idx="20">
                  <c:v>136.66999999999999</c:v>
                </c:pt>
                <c:pt idx="21">
                  <c:v>148.03</c:v>
                </c:pt>
              </c:numCache>
            </c:numRef>
          </c:val>
        </c:ser>
        <c:axId val="49986560"/>
        <c:axId val="49988352"/>
      </c:barChart>
      <c:catAx>
        <c:axId val="49986560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9988352"/>
        <c:crosses val="autoZero"/>
        <c:auto val="1"/>
        <c:lblAlgn val="ctr"/>
        <c:lblOffset val="100"/>
      </c:catAx>
      <c:valAx>
        <c:axId val="49988352"/>
        <c:scaling>
          <c:orientation val="minMax"/>
        </c:scaling>
        <c:axPos val="l"/>
        <c:majorGridlines/>
        <c:numFmt formatCode="0.00" sourceLinked="1"/>
        <c:tickLblPos val="nextTo"/>
        <c:crossAx val="49986560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barChart>
        <c:barDir val="col"/>
        <c:grouping val="clustered"/>
        <c:ser>
          <c:idx val="1"/>
          <c:order val="0"/>
          <c:tx>
            <c:strRef>
              <c:f>англ.мова!$C$3</c:f>
              <c:strCache>
                <c:ptCount val="1"/>
                <c:pt idx="0">
                  <c:v>Місця</c:v>
                </c:pt>
              </c:strCache>
            </c:strRef>
          </c:tx>
          <c:spPr>
            <a:solidFill>
              <a:srgbClr val="000099"/>
            </a:solidFill>
          </c:spPr>
          <c:dPt>
            <c:idx val="13"/>
            <c:spPr>
              <a:solidFill>
                <a:srgbClr val="FF0000"/>
              </a:solidFill>
            </c:spPr>
          </c:dPt>
          <c:cat>
            <c:strRef>
              <c:f>англ.мова!$A$4:$A$25</c:f>
              <c:strCache>
                <c:ptCount val="22"/>
                <c:pt idx="0">
                  <c:v>№ 74 </c:v>
                </c:pt>
                <c:pt idx="1">
                  <c:v>№ 2 </c:v>
                </c:pt>
                <c:pt idx="2">
                  <c:v>№ 63</c:v>
                </c:pt>
                <c:pt idx="3">
                  <c:v>№ 101 </c:v>
                </c:pt>
                <c:pt idx="4">
                  <c:v>№175 </c:v>
                </c:pt>
                <c:pt idx="5">
                  <c:v>"Гармонія" </c:v>
                </c:pt>
                <c:pt idx="6">
                  <c:v>№ 24 </c:v>
                </c:pt>
                <c:pt idx="7">
                  <c:v>№ 21 </c:v>
                </c:pt>
                <c:pt idx="8">
                  <c:v>№ 49 </c:v>
                </c:pt>
                <c:pt idx="9">
                  <c:v>№ 145 </c:v>
                </c:pt>
                <c:pt idx="10">
                  <c:v>№ 73 </c:v>
                </c:pt>
                <c:pt idx="11">
                  <c:v>№ 160 </c:v>
                </c:pt>
                <c:pt idx="12">
                  <c:v>№ 38 </c:v>
                </c:pt>
                <c:pt idx="13">
                  <c:v>По району </c:v>
                </c:pt>
                <c:pt idx="14">
                  <c:v>№ 61 </c:v>
                </c:pt>
                <c:pt idx="15">
                  <c:v>№ 11 </c:v>
                </c:pt>
                <c:pt idx="16">
                  <c:v>№ 161 </c:v>
                </c:pt>
                <c:pt idx="17">
                  <c:v>№ 32 </c:v>
                </c:pt>
                <c:pt idx="18">
                  <c:v>№ 72 </c:v>
                </c:pt>
                <c:pt idx="19">
                  <c:v>"Вересень" </c:v>
                </c:pt>
                <c:pt idx="20">
                  <c:v>№ 14 </c:v>
                </c:pt>
                <c:pt idx="21">
                  <c:v>№ 181</c:v>
                </c:pt>
              </c:strCache>
            </c:strRef>
          </c:cat>
          <c:val>
            <c:numRef>
              <c:f>англ.мова!$C$4:$C$25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</c:numCache>
            </c:numRef>
          </c:val>
        </c:ser>
        <c:axId val="101966592"/>
        <c:axId val="101968128"/>
      </c:barChart>
      <c:catAx>
        <c:axId val="101966592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1968128"/>
        <c:crosses val="autoZero"/>
        <c:auto val="1"/>
        <c:lblAlgn val="ctr"/>
        <c:lblOffset val="100"/>
      </c:catAx>
      <c:valAx>
        <c:axId val="101968128"/>
        <c:scaling>
          <c:orientation val="minMax"/>
        </c:scaling>
        <c:axPos val="l"/>
        <c:majorGridlines/>
        <c:numFmt formatCode="General" sourceLinked="1"/>
        <c:tickLblPos val="nextTo"/>
        <c:crossAx val="101966592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Дані!$C$3</c:f>
              <c:strCache>
                <c:ptCount val="1"/>
                <c:pt idx="0">
                  <c:v>Річне оцінювання</c:v>
                </c:pt>
              </c:strCache>
            </c:strRef>
          </c:tx>
          <c:spPr>
            <a:solidFill>
              <a:srgbClr val="000099"/>
            </a:solidFill>
          </c:spPr>
          <c:cat>
            <c:strRef>
              <c:f>Дані!$B$4:$B$24</c:f>
              <c:strCache>
                <c:ptCount val="21"/>
                <c:pt idx="0">
                  <c:v>ХЗОШ № 2</c:v>
                </c:pt>
                <c:pt idx="1">
                  <c:v>КЗ "ХСШ № 11"</c:v>
                </c:pt>
                <c:pt idx="2">
                  <c:v>ХГ № 14</c:v>
                </c:pt>
                <c:pt idx="3">
                  <c:v>КЗ "ХНВК № 21"</c:v>
                </c:pt>
                <c:pt idx="4">
                  <c:v>КЗ "ХНВК № 24"</c:v>
                </c:pt>
                <c:pt idx="5">
                  <c:v>КЗ "ХЗОШ № 32"</c:v>
                </c:pt>
                <c:pt idx="6">
                  <c:v>ХЗОШ № 38</c:v>
                </c:pt>
                <c:pt idx="7">
                  <c:v>КЗ "ХЗОШ № 49"</c:v>
                </c:pt>
                <c:pt idx="8">
                  <c:v>КЗ "ХЗОШ № 61"</c:v>
                </c:pt>
                <c:pt idx="9">
                  <c:v>КЗ "ХЗОШ № 63"</c:v>
                </c:pt>
                <c:pt idx="10">
                  <c:v>ХЗОШ № 72</c:v>
                </c:pt>
                <c:pt idx="11">
                  <c:v>ХСШ № 73</c:v>
                </c:pt>
                <c:pt idx="12">
                  <c:v>КЗ "ХЗОШ № 74"</c:v>
                </c:pt>
                <c:pt idx="13">
                  <c:v>ХЗОШ № 101</c:v>
                </c:pt>
                <c:pt idx="14">
                  <c:v>ХЗОШ № 145</c:v>
                </c:pt>
                <c:pt idx="15">
                  <c:v>ХЗОШ № 160</c:v>
                </c:pt>
                <c:pt idx="16">
                  <c:v>ХЛ № 161 "Імпульс"</c:v>
                </c:pt>
                <c:pt idx="17">
                  <c:v>КЗ "ХЗОШ № 175"</c:v>
                </c:pt>
                <c:pt idx="18">
                  <c:v>КЗ "ХСШ № 181 "Дьонсурі"</c:v>
                </c:pt>
                <c:pt idx="19">
                  <c:v>ХП НВК "Вересень"</c:v>
                </c:pt>
                <c:pt idx="20">
                  <c:v>НВК "Гармонія"</c:v>
                </c:pt>
              </c:strCache>
            </c:strRef>
          </c:cat>
          <c:val>
            <c:numRef>
              <c:f>Дані!$C$4:$C$24</c:f>
              <c:numCache>
                <c:formatCode>0.00</c:formatCode>
                <c:ptCount val="21"/>
                <c:pt idx="0">
                  <c:v>7.4</c:v>
                </c:pt>
                <c:pt idx="1">
                  <c:v>8.75</c:v>
                </c:pt>
                <c:pt idx="2">
                  <c:v>8</c:v>
                </c:pt>
                <c:pt idx="3">
                  <c:v>6.2857142857142874</c:v>
                </c:pt>
                <c:pt idx="4">
                  <c:v>11</c:v>
                </c:pt>
                <c:pt idx="5">
                  <c:v>11</c:v>
                </c:pt>
                <c:pt idx="6">
                  <c:v>8.75</c:v>
                </c:pt>
                <c:pt idx="7">
                  <c:v>8</c:v>
                </c:pt>
                <c:pt idx="8">
                  <c:v>7.1</c:v>
                </c:pt>
                <c:pt idx="9">
                  <c:v>5.6</c:v>
                </c:pt>
                <c:pt idx="10">
                  <c:v>6.2</c:v>
                </c:pt>
                <c:pt idx="11">
                  <c:v>8</c:v>
                </c:pt>
                <c:pt idx="12">
                  <c:v>6.5</c:v>
                </c:pt>
                <c:pt idx="13">
                  <c:v>5.2727272727272725</c:v>
                </c:pt>
                <c:pt idx="14">
                  <c:v>7.1</c:v>
                </c:pt>
                <c:pt idx="15">
                  <c:v>6.8</c:v>
                </c:pt>
                <c:pt idx="16">
                  <c:v>8.8181818181818201</c:v>
                </c:pt>
                <c:pt idx="17">
                  <c:v>5</c:v>
                </c:pt>
                <c:pt idx="18">
                  <c:v>11</c:v>
                </c:pt>
                <c:pt idx="19">
                  <c:v>11</c:v>
                </c:pt>
                <c:pt idx="20">
                  <c:v>0</c:v>
                </c:pt>
              </c:numCache>
            </c:numRef>
          </c:val>
        </c:ser>
        <c:ser>
          <c:idx val="1"/>
          <c:order val="1"/>
          <c:tx>
            <c:strRef>
              <c:f>Дані!$D$3</c:f>
              <c:strCache>
                <c:ptCount val="1"/>
                <c:pt idx="0">
                  <c:v>ДПА у формі ЗНО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Дані!$B$4:$B$24</c:f>
              <c:strCache>
                <c:ptCount val="21"/>
                <c:pt idx="0">
                  <c:v>ХЗОШ № 2</c:v>
                </c:pt>
                <c:pt idx="1">
                  <c:v>КЗ "ХСШ № 11"</c:v>
                </c:pt>
                <c:pt idx="2">
                  <c:v>ХГ № 14</c:v>
                </c:pt>
                <c:pt idx="3">
                  <c:v>КЗ "ХНВК № 21"</c:v>
                </c:pt>
                <c:pt idx="4">
                  <c:v>КЗ "ХНВК № 24"</c:v>
                </c:pt>
                <c:pt idx="5">
                  <c:v>КЗ "ХЗОШ № 32"</c:v>
                </c:pt>
                <c:pt idx="6">
                  <c:v>ХЗОШ № 38</c:v>
                </c:pt>
                <c:pt idx="7">
                  <c:v>КЗ "ХЗОШ № 49"</c:v>
                </c:pt>
                <c:pt idx="8">
                  <c:v>КЗ "ХЗОШ № 61"</c:v>
                </c:pt>
                <c:pt idx="9">
                  <c:v>КЗ "ХЗОШ № 63"</c:v>
                </c:pt>
                <c:pt idx="10">
                  <c:v>ХЗОШ № 72</c:v>
                </c:pt>
                <c:pt idx="11">
                  <c:v>ХСШ № 73</c:v>
                </c:pt>
                <c:pt idx="12">
                  <c:v>КЗ "ХЗОШ № 74"</c:v>
                </c:pt>
                <c:pt idx="13">
                  <c:v>ХЗОШ № 101</c:v>
                </c:pt>
                <c:pt idx="14">
                  <c:v>ХЗОШ № 145</c:v>
                </c:pt>
                <c:pt idx="15">
                  <c:v>ХЗОШ № 160</c:v>
                </c:pt>
                <c:pt idx="16">
                  <c:v>ХЛ № 161 "Імпульс"</c:v>
                </c:pt>
                <c:pt idx="17">
                  <c:v>КЗ "ХЗОШ № 175"</c:v>
                </c:pt>
                <c:pt idx="18">
                  <c:v>КЗ "ХСШ № 181 "Дьонсурі"</c:v>
                </c:pt>
                <c:pt idx="19">
                  <c:v>ХП НВК "Вересень"</c:v>
                </c:pt>
                <c:pt idx="20">
                  <c:v>НВК "Гармонія"</c:v>
                </c:pt>
              </c:strCache>
            </c:strRef>
          </c:cat>
          <c:val>
            <c:numRef>
              <c:f>Дані!$D$4:$D$24</c:f>
              <c:numCache>
                <c:formatCode>0.00</c:formatCode>
                <c:ptCount val="21"/>
                <c:pt idx="0">
                  <c:v>5.6</c:v>
                </c:pt>
                <c:pt idx="1">
                  <c:v>8.75</c:v>
                </c:pt>
                <c:pt idx="2">
                  <c:v>8</c:v>
                </c:pt>
                <c:pt idx="3">
                  <c:v>5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7.5714285714285712</c:v>
                </c:pt>
                <c:pt idx="8">
                  <c:v>7.1</c:v>
                </c:pt>
                <c:pt idx="9">
                  <c:v>5.6</c:v>
                </c:pt>
                <c:pt idx="10">
                  <c:v>6.5</c:v>
                </c:pt>
                <c:pt idx="11">
                  <c:v>6.8</c:v>
                </c:pt>
                <c:pt idx="12">
                  <c:v>6.5</c:v>
                </c:pt>
                <c:pt idx="13">
                  <c:v>5.818181818181789</c:v>
                </c:pt>
                <c:pt idx="14">
                  <c:v>5.6</c:v>
                </c:pt>
                <c:pt idx="15">
                  <c:v>7.1</c:v>
                </c:pt>
                <c:pt idx="16">
                  <c:v>8.2727272727273178</c:v>
                </c:pt>
                <c:pt idx="17">
                  <c:v>5</c:v>
                </c:pt>
                <c:pt idx="18">
                  <c:v>11</c:v>
                </c:pt>
                <c:pt idx="19">
                  <c:v>9.5</c:v>
                </c:pt>
                <c:pt idx="20">
                  <c:v>0</c:v>
                </c:pt>
              </c:numCache>
            </c:numRef>
          </c:val>
        </c:ser>
        <c:axId val="55620352"/>
        <c:axId val="55621888"/>
      </c:barChart>
      <c:catAx>
        <c:axId val="55620352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5621888"/>
        <c:crosses val="autoZero"/>
        <c:auto val="1"/>
        <c:lblAlgn val="ctr"/>
        <c:lblOffset val="100"/>
      </c:catAx>
      <c:valAx>
        <c:axId val="55621888"/>
        <c:scaling>
          <c:orientation val="minMax"/>
        </c:scaling>
        <c:axPos val="l"/>
        <c:majorGridlines/>
        <c:numFmt formatCode="0.00" sourceLinked="1"/>
        <c:tickLblPos val="nextTo"/>
        <c:crossAx val="556203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7759682393538982E-2"/>
          <c:y val="0.94286670185574628"/>
          <c:w val="0.93444270829861698"/>
          <c:h val="4.4599448938299084E-2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біологія!$B$4</c:f>
              <c:strCache>
                <c:ptCount val="1"/>
                <c:pt idx="0">
                  <c:v>Взяли участь у ЗНО</c:v>
                </c:pt>
              </c:strCache>
            </c:strRef>
          </c:tx>
          <c:spPr>
            <a:solidFill>
              <a:srgbClr val="002060"/>
            </a:solidFill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біологія!$A$5:$A$26</c:f>
              <c:strCache>
                <c:ptCount val="22"/>
                <c:pt idx="1">
                  <c:v>ХЗОШ № 2</c:v>
                </c:pt>
                <c:pt idx="2">
                  <c:v>КЗ "ХСШ № 11"</c:v>
                </c:pt>
                <c:pt idx="3">
                  <c:v>ХГ № 14</c:v>
                </c:pt>
                <c:pt idx="4">
                  <c:v>КЗ "ХНВК № 21"</c:v>
                </c:pt>
                <c:pt idx="5">
                  <c:v>КЗ "ХНВК № 24"</c:v>
                </c:pt>
                <c:pt idx="6">
                  <c:v>КЗ "ХЗОШ № 32"</c:v>
                </c:pt>
                <c:pt idx="7">
                  <c:v>ХЗОШ № 38</c:v>
                </c:pt>
                <c:pt idx="8">
                  <c:v>КЗ "ХЗОШ № 49"</c:v>
                </c:pt>
                <c:pt idx="9">
                  <c:v>КЗ "ХЗОШ № 61"</c:v>
                </c:pt>
                <c:pt idx="10">
                  <c:v>КЗ "ХЗОШ № 63"</c:v>
                </c:pt>
                <c:pt idx="11">
                  <c:v>ХЗОШ № 72</c:v>
                </c:pt>
                <c:pt idx="12">
                  <c:v>ХСШ № 73</c:v>
                </c:pt>
                <c:pt idx="13">
                  <c:v>КЗ "ХЗОШ № 74"</c:v>
                </c:pt>
                <c:pt idx="14">
                  <c:v>ХЗОШ № 101</c:v>
                </c:pt>
                <c:pt idx="15">
                  <c:v>ХЗОШ № 145</c:v>
                </c:pt>
                <c:pt idx="16">
                  <c:v>ХЗОШ № 160</c:v>
                </c:pt>
                <c:pt idx="17">
                  <c:v>ХЛ № 161 «Імпульс»</c:v>
                </c:pt>
                <c:pt idx="18">
                  <c:v>КЗ "ХЗОШ № 175"</c:v>
                </c:pt>
                <c:pt idx="19">
                  <c:v>КЗ "ХСШ № 181"Дьонсурі""</c:v>
                </c:pt>
                <c:pt idx="20">
                  <c:v>ХПНВК "Вересень" ХО</c:v>
                </c:pt>
                <c:pt idx="21">
                  <c:v>НВК "Гармонія"</c:v>
                </c:pt>
              </c:strCache>
            </c:strRef>
          </c:cat>
          <c:val>
            <c:numRef>
              <c:f>біологія!$B$5:$B$26</c:f>
              <c:numCache>
                <c:formatCode>General</c:formatCode>
                <c:ptCount val="22"/>
                <c:pt idx="1">
                  <c:v>7</c:v>
                </c:pt>
                <c:pt idx="2">
                  <c:v>7</c:v>
                </c:pt>
                <c:pt idx="3">
                  <c:v>3</c:v>
                </c:pt>
                <c:pt idx="4">
                  <c:v>7</c:v>
                </c:pt>
                <c:pt idx="5">
                  <c:v>5</c:v>
                </c:pt>
                <c:pt idx="6">
                  <c:v>3</c:v>
                </c:pt>
                <c:pt idx="7">
                  <c:v>5</c:v>
                </c:pt>
                <c:pt idx="8">
                  <c:v>7</c:v>
                </c:pt>
                <c:pt idx="9">
                  <c:v>15</c:v>
                </c:pt>
                <c:pt idx="10">
                  <c:v>10</c:v>
                </c:pt>
                <c:pt idx="11">
                  <c:v>13</c:v>
                </c:pt>
                <c:pt idx="12">
                  <c:v>7</c:v>
                </c:pt>
                <c:pt idx="13">
                  <c:v>4</c:v>
                </c:pt>
                <c:pt idx="14">
                  <c:v>13</c:v>
                </c:pt>
                <c:pt idx="15">
                  <c:v>10</c:v>
                </c:pt>
                <c:pt idx="16">
                  <c:v>17</c:v>
                </c:pt>
                <c:pt idx="17">
                  <c:v>18</c:v>
                </c:pt>
                <c:pt idx="18">
                  <c:v>4</c:v>
                </c:pt>
                <c:pt idx="19">
                  <c:v>2</c:v>
                </c:pt>
                <c:pt idx="20">
                  <c:v>2</c:v>
                </c:pt>
                <c:pt idx="21">
                  <c:v>1</c:v>
                </c:pt>
              </c:numCache>
            </c:numRef>
          </c:val>
        </c:ser>
        <c:ser>
          <c:idx val="1"/>
          <c:order val="1"/>
          <c:tx>
            <c:strRef>
              <c:f>біологія!$C$4</c:f>
              <c:strCache>
                <c:ptCount val="1"/>
                <c:pt idx="0">
                  <c:v>Не подолали «поріг»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біологія!$A$5:$A$26</c:f>
              <c:strCache>
                <c:ptCount val="22"/>
                <c:pt idx="1">
                  <c:v>ХЗОШ № 2</c:v>
                </c:pt>
                <c:pt idx="2">
                  <c:v>КЗ "ХСШ № 11"</c:v>
                </c:pt>
                <c:pt idx="3">
                  <c:v>ХГ № 14</c:v>
                </c:pt>
                <c:pt idx="4">
                  <c:v>КЗ "ХНВК № 21"</c:v>
                </c:pt>
                <c:pt idx="5">
                  <c:v>КЗ "ХНВК № 24"</c:v>
                </c:pt>
                <c:pt idx="6">
                  <c:v>КЗ "ХЗОШ № 32"</c:v>
                </c:pt>
                <c:pt idx="7">
                  <c:v>ХЗОШ № 38</c:v>
                </c:pt>
                <c:pt idx="8">
                  <c:v>КЗ "ХЗОШ № 49"</c:v>
                </c:pt>
                <c:pt idx="9">
                  <c:v>КЗ "ХЗОШ № 61"</c:v>
                </c:pt>
                <c:pt idx="10">
                  <c:v>КЗ "ХЗОШ № 63"</c:v>
                </c:pt>
                <c:pt idx="11">
                  <c:v>ХЗОШ № 72</c:v>
                </c:pt>
                <c:pt idx="12">
                  <c:v>ХСШ № 73</c:v>
                </c:pt>
                <c:pt idx="13">
                  <c:v>КЗ "ХЗОШ № 74"</c:v>
                </c:pt>
                <c:pt idx="14">
                  <c:v>ХЗОШ № 101</c:v>
                </c:pt>
                <c:pt idx="15">
                  <c:v>ХЗОШ № 145</c:v>
                </c:pt>
                <c:pt idx="16">
                  <c:v>ХЗОШ № 160</c:v>
                </c:pt>
                <c:pt idx="17">
                  <c:v>ХЛ № 161 «Імпульс»</c:v>
                </c:pt>
                <c:pt idx="18">
                  <c:v>КЗ "ХЗОШ № 175"</c:v>
                </c:pt>
                <c:pt idx="19">
                  <c:v>КЗ "ХСШ № 181"Дьонсурі""</c:v>
                </c:pt>
                <c:pt idx="20">
                  <c:v>ХПНВК "Вересень" ХО</c:v>
                </c:pt>
                <c:pt idx="21">
                  <c:v>НВК "Гармонія"</c:v>
                </c:pt>
              </c:strCache>
            </c:strRef>
          </c:cat>
          <c:val>
            <c:numRef>
              <c:f>біологія!$C$5:$C$26</c:f>
              <c:numCache>
                <c:formatCode>General</c:formatCode>
                <c:ptCount val="22"/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axId val="55676928"/>
        <c:axId val="55678464"/>
      </c:barChart>
      <c:catAx>
        <c:axId val="55676928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5678464"/>
        <c:crosses val="autoZero"/>
        <c:auto val="1"/>
        <c:lblAlgn val="ctr"/>
        <c:lblOffset val="100"/>
      </c:catAx>
      <c:valAx>
        <c:axId val="55678464"/>
        <c:scaling>
          <c:orientation val="minMax"/>
        </c:scaling>
        <c:axPos val="l"/>
        <c:majorGridlines/>
        <c:numFmt formatCode="General" sourceLinked="1"/>
        <c:tickLblPos val="nextTo"/>
        <c:crossAx val="5567692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Дані!$C$3</c:f>
              <c:strCache>
                <c:ptCount val="1"/>
                <c:pt idx="0">
                  <c:v>Річне оцінювання</c:v>
                </c:pt>
              </c:strCache>
            </c:strRef>
          </c:tx>
          <c:spPr>
            <a:solidFill>
              <a:srgbClr val="000099"/>
            </a:solidFill>
          </c:spPr>
          <c:cat>
            <c:strRef>
              <c:f>Дані!$B$4:$B$24</c:f>
              <c:strCache>
                <c:ptCount val="21"/>
                <c:pt idx="0">
                  <c:v>ХЗОШ № 2</c:v>
                </c:pt>
                <c:pt idx="1">
                  <c:v>КЗ "ХСШ № 11"</c:v>
                </c:pt>
                <c:pt idx="2">
                  <c:v>ХГ № 14</c:v>
                </c:pt>
                <c:pt idx="3">
                  <c:v>КЗ "ХНВК № 21"</c:v>
                </c:pt>
                <c:pt idx="4">
                  <c:v>КЗ "ХНВК № 24"</c:v>
                </c:pt>
                <c:pt idx="5">
                  <c:v>КЗ "ХЗОШ № 32"</c:v>
                </c:pt>
                <c:pt idx="6">
                  <c:v>ХЗОШ № 38</c:v>
                </c:pt>
                <c:pt idx="7">
                  <c:v>КЗ "ХЗОШ № 49"</c:v>
                </c:pt>
                <c:pt idx="8">
                  <c:v>КЗ "ХЗОШ № 61"</c:v>
                </c:pt>
                <c:pt idx="9">
                  <c:v>КЗ "ХЗОШ № 63"</c:v>
                </c:pt>
                <c:pt idx="10">
                  <c:v>ХЗОШ № 72</c:v>
                </c:pt>
                <c:pt idx="11">
                  <c:v>ХСШ № 73</c:v>
                </c:pt>
                <c:pt idx="12">
                  <c:v>КЗ "ХЗОШ № 74"</c:v>
                </c:pt>
                <c:pt idx="13">
                  <c:v>ХЗОШ № 101</c:v>
                </c:pt>
                <c:pt idx="14">
                  <c:v>ХЗОШ № 145</c:v>
                </c:pt>
                <c:pt idx="15">
                  <c:v>ХЗОШ № 160</c:v>
                </c:pt>
                <c:pt idx="16">
                  <c:v>ХЛ № 161 "Імпульс"</c:v>
                </c:pt>
                <c:pt idx="17">
                  <c:v>КЗ "ХЗОШ № 175"</c:v>
                </c:pt>
                <c:pt idx="18">
                  <c:v>КЗ "ХСШ № 181 "Дьонсурі"</c:v>
                </c:pt>
                <c:pt idx="19">
                  <c:v>ХП НВК "Вересень"</c:v>
                </c:pt>
                <c:pt idx="20">
                  <c:v>ХП НВК "Гармонія"</c:v>
                </c:pt>
              </c:strCache>
            </c:strRef>
          </c:cat>
          <c:val>
            <c:numRef>
              <c:f>Дані!$C$4:$C$24</c:f>
              <c:numCache>
                <c:formatCode>0.00</c:formatCode>
                <c:ptCount val="21"/>
                <c:pt idx="0">
                  <c:v>9.5</c:v>
                </c:pt>
                <c:pt idx="1">
                  <c:v>8</c:v>
                </c:pt>
                <c:pt idx="2">
                  <c:v>0</c:v>
                </c:pt>
                <c:pt idx="3">
                  <c:v>11</c:v>
                </c:pt>
                <c:pt idx="4">
                  <c:v>8</c:v>
                </c:pt>
                <c:pt idx="5">
                  <c:v>8</c:v>
                </c:pt>
                <c:pt idx="6">
                  <c:v>6.8</c:v>
                </c:pt>
                <c:pt idx="7">
                  <c:v>6.7142857142857055</c:v>
                </c:pt>
                <c:pt idx="8">
                  <c:v>9.8000000000000007</c:v>
                </c:pt>
                <c:pt idx="9">
                  <c:v>0</c:v>
                </c:pt>
                <c:pt idx="10">
                  <c:v>6.5</c:v>
                </c:pt>
                <c:pt idx="11">
                  <c:v>8</c:v>
                </c:pt>
                <c:pt idx="12">
                  <c:v>8</c:v>
                </c:pt>
                <c:pt idx="13">
                  <c:v>0</c:v>
                </c:pt>
                <c:pt idx="14">
                  <c:v>8</c:v>
                </c:pt>
                <c:pt idx="15">
                  <c:v>7.1428571428571415</c:v>
                </c:pt>
                <c:pt idx="16">
                  <c:v>8</c:v>
                </c:pt>
                <c:pt idx="17">
                  <c:v>8.6</c:v>
                </c:pt>
                <c:pt idx="18">
                  <c:v>11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</c:ser>
        <c:ser>
          <c:idx val="1"/>
          <c:order val="1"/>
          <c:tx>
            <c:strRef>
              <c:f>Дані!$D$3</c:f>
              <c:strCache>
                <c:ptCount val="1"/>
                <c:pt idx="0">
                  <c:v>ДПА у формі ЗНО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Дані!$B$4:$B$24</c:f>
              <c:strCache>
                <c:ptCount val="21"/>
                <c:pt idx="0">
                  <c:v>ХЗОШ № 2</c:v>
                </c:pt>
                <c:pt idx="1">
                  <c:v>КЗ "ХСШ № 11"</c:v>
                </c:pt>
                <c:pt idx="2">
                  <c:v>ХГ № 14</c:v>
                </c:pt>
                <c:pt idx="3">
                  <c:v>КЗ "ХНВК № 21"</c:v>
                </c:pt>
                <c:pt idx="4">
                  <c:v>КЗ "ХНВК № 24"</c:v>
                </c:pt>
                <c:pt idx="5">
                  <c:v>КЗ "ХЗОШ № 32"</c:v>
                </c:pt>
                <c:pt idx="6">
                  <c:v>ХЗОШ № 38</c:v>
                </c:pt>
                <c:pt idx="7">
                  <c:v>КЗ "ХЗОШ № 49"</c:v>
                </c:pt>
                <c:pt idx="8">
                  <c:v>КЗ "ХЗОШ № 61"</c:v>
                </c:pt>
                <c:pt idx="9">
                  <c:v>КЗ "ХЗОШ № 63"</c:v>
                </c:pt>
                <c:pt idx="10">
                  <c:v>ХЗОШ № 72</c:v>
                </c:pt>
                <c:pt idx="11">
                  <c:v>ХСШ № 73</c:v>
                </c:pt>
                <c:pt idx="12">
                  <c:v>КЗ "ХЗОШ № 74"</c:v>
                </c:pt>
                <c:pt idx="13">
                  <c:v>ХЗОШ № 101</c:v>
                </c:pt>
                <c:pt idx="14">
                  <c:v>ХЗОШ № 145</c:v>
                </c:pt>
                <c:pt idx="15">
                  <c:v>ХЗОШ № 160</c:v>
                </c:pt>
                <c:pt idx="16">
                  <c:v>ХЛ № 161 "Імпульс"</c:v>
                </c:pt>
                <c:pt idx="17">
                  <c:v>КЗ "ХЗОШ № 175"</c:v>
                </c:pt>
                <c:pt idx="18">
                  <c:v>КЗ "ХСШ № 181 "Дьонсурі"</c:v>
                </c:pt>
                <c:pt idx="19">
                  <c:v>ХП НВК "Вересень"</c:v>
                </c:pt>
                <c:pt idx="20">
                  <c:v>ХП НВК "Гармонія"</c:v>
                </c:pt>
              </c:strCache>
            </c:strRef>
          </c:cat>
          <c:val>
            <c:numRef>
              <c:f>Дані!$D$4:$D$24</c:f>
              <c:numCache>
                <c:formatCode>0.00</c:formatCode>
                <c:ptCount val="21"/>
                <c:pt idx="0">
                  <c:v>6.5</c:v>
                </c:pt>
                <c:pt idx="1">
                  <c:v>8</c:v>
                </c:pt>
                <c:pt idx="2">
                  <c:v>0</c:v>
                </c:pt>
                <c:pt idx="3">
                  <c:v>8</c:v>
                </c:pt>
                <c:pt idx="4">
                  <c:v>7.5714285714285712</c:v>
                </c:pt>
                <c:pt idx="5">
                  <c:v>6.3636363636363615</c:v>
                </c:pt>
                <c:pt idx="6">
                  <c:v>5.6</c:v>
                </c:pt>
                <c:pt idx="7">
                  <c:v>7.5714285714285712</c:v>
                </c:pt>
                <c:pt idx="8">
                  <c:v>5.6</c:v>
                </c:pt>
                <c:pt idx="9">
                  <c:v>0</c:v>
                </c:pt>
                <c:pt idx="10">
                  <c:v>6.5</c:v>
                </c:pt>
                <c:pt idx="11">
                  <c:v>8</c:v>
                </c:pt>
                <c:pt idx="12">
                  <c:v>8</c:v>
                </c:pt>
                <c:pt idx="13">
                  <c:v>0</c:v>
                </c:pt>
                <c:pt idx="14">
                  <c:v>9</c:v>
                </c:pt>
                <c:pt idx="15">
                  <c:v>6.7142857142857055</c:v>
                </c:pt>
                <c:pt idx="16">
                  <c:v>8.75</c:v>
                </c:pt>
                <c:pt idx="17">
                  <c:v>8.6</c:v>
                </c:pt>
                <c:pt idx="18">
                  <c:v>8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</c:ser>
        <c:axId val="55715328"/>
        <c:axId val="55716864"/>
      </c:barChart>
      <c:catAx>
        <c:axId val="55715328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5716864"/>
        <c:crosses val="autoZero"/>
        <c:auto val="1"/>
        <c:lblAlgn val="ctr"/>
        <c:lblOffset val="100"/>
      </c:catAx>
      <c:valAx>
        <c:axId val="55716864"/>
        <c:scaling>
          <c:orientation val="minMax"/>
        </c:scaling>
        <c:axPos val="l"/>
        <c:majorGridlines/>
        <c:numFmt formatCode="0.00" sourceLinked="1"/>
        <c:tickLblPos val="nextTo"/>
        <c:crossAx val="5571532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географія!$B$4</c:f>
              <c:strCache>
                <c:ptCount val="1"/>
                <c:pt idx="0">
                  <c:v>Взяли участь у ЗНО</c:v>
                </c:pt>
              </c:strCache>
            </c:strRef>
          </c:tx>
          <c:spPr>
            <a:solidFill>
              <a:srgbClr val="002060"/>
            </a:solidFill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географія!$A$5:$A$26</c:f>
              <c:strCache>
                <c:ptCount val="22"/>
                <c:pt idx="1">
                  <c:v>ХЗОШ № 2</c:v>
                </c:pt>
                <c:pt idx="2">
                  <c:v>КЗ "ХСШ № 11"</c:v>
                </c:pt>
                <c:pt idx="3">
                  <c:v>ХГ № 14</c:v>
                </c:pt>
                <c:pt idx="4">
                  <c:v>КЗ "ХНВК № 21"</c:v>
                </c:pt>
                <c:pt idx="5">
                  <c:v>КЗ "ХНВК № 24"</c:v>
                </c:pt>
                <c:pt idx="6">
                  <c:v>КЗ "ХЗОШ № 32"</c:v>
                </c:pt>
                <c:pt idx="7">
                  <c:v>ХЗОШ № 38</c:v>
                </c:pt>
                <c:pt idx="8">
                  <c:v>КЗ "ХЗОШ № 49"</c:v>
                </c:pt>
                <c:pt idx="9">
                  <c:v>КЗ "ХЗОШ № 61"</c:v>
                </c:pt>
                <c:pt idx="10">
                  <c:v>КЗ "ХЗОШ № 63"</c:v>
                </c:pt>
                <c:pt idx="11">
                  <c:v>ХЗОШ № 72</c:v>
                </c:pt>
                <c:pt idx="12">
                  <c:v>ХСШ № 73</c:v>
                </c:pt>
                <c:pt idx="13">
                  <c:v>КЗ "ХЗОШ № 74"</c:v>
                </c:pt>
                <c:pt idx="14">
                  <c:v>ХЗОШ № 101</c:v>
                </c:pt>
                <c:pt idx="15">
                  <c:v>ХЗОШ № 145</c:v>
                </c:pt>
                <c:pt idx="16">
                  <c:v>ХЗОШ № 160</c:v>
                </c:pt>
                <c:pt idx="17">
                  <c:v>ХЛ № 161 «Імпульс»</c:v>
                </c:pt>
                <c:pt idx="18">
                  <c:v>КЗ "ХЗОШ № 175"</c:v>
                </c:pt>
                <c:pt idx="19">
                  <c:v>КЗ "ХСШ № 181"Дьонсурі""</c:v>
                </c:pt>
                <c:pt idx="20">
                  <c:v>ХПНВК "Вересень" ХО</c:v>
                </c:pt>
                <c:pt idx="21">
                  <c:v>НВК "Гармонія"</c:v>
                </c:pt>
              </c:strCache>
            </c:strRef>
          </c:cat>
          <c:val>
            <c:numRef>
              <c:f>географія!$B$5:$B$26</c:f>
              <c:numCache>
                <c:formatCode>General</c:formatCode>
                <c:ptCount val="22"/>
                <c:pt idx="1">
                  <c:v>9</c:v>
                </c:pt>
                <c:pt idx="2">
                  <c:v>8</c:v>
                </c:pt>
                <c:pt idx="3">
                  <c:v>2</c:v>
                </c:pt>
                <c:pt idx="4">
                  <c:v>1</c:v>
                </c:pt>
                <c:pt idx="5">
                  <c:v>10</c:v>
                </c:pt>
                <c:pt idx="6">
                  <c:v>16</c:v>
                </c:pt>
                <c:pt idx="7">
                  <c:v>9</c:v>
                </c:pt>
                <c:pt idx="8">
                  <c:v>12</c:v>
                </c:pt>
                <c:pt idx="9">
                  <c:v>6</c:v>
                </c:pt>
                <c:pt idx="10">
                  <c:v>3</c:v>
                </c:pt>
                <c:pt idx="11">
                  <c:v>6</c:v>
                </c:pt>
                <c:pt idx="12">
                  <c:v>5</c:v>
                </c:pt>
                <c:pt idx="13">
                  <c:v>8</c:v>
                </c:pt>
                <c:pt idx="14">
                  <c:v>3</c:v>
                </c:pt>
                <c:pt idx="15">
                  <c:v>7</c:v>
                </c:pt>
                <c:pt idx="16">
                  <c:v>11</c:v>
                </c:pt>
                <c:pt idx="17">
                  <c:v>10</c:v>
                </c:pt>
                <c:pt idx="18">
                  <c:v>5</c:v>
                </c:pt>
                <c:pt idx="19">
                  <c:v>6</c:v>
                </c:pt>
                <c:pt idx="20">
                  <c:v>1</c:v>
                </c:pt>
                <c:pt idx="21">
                  <c:v>0</c:v>
                </c:pt>
              </c:numCache>
            </c:numRef>
          </c:val>
        </c:ser>
        <c:ser>
          <c:idx val="1"/>
          <c:order val="1"/>
          <c:tx>
            <c:strRef>
              <c:f>географія!$C$4</c:f>
              <c:strCache>
                <c:ptCount val="1"/>
                <c:pt idx="0">
                  <c:v>Не подолали «поріг»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географія!$A$5:$A$26</c:f>
              <c:strCache>
                <c:ptCount val="22"/>
                <c:pt idx="1">
                  <c:v>ХЗОШ № 2</c:v>
                </c:pt>
                <c:pt idx="2">
                  <c:v>КЗ "ХСШ № 11"</c:v>
                </c:pt>
                <c:pt idx="3">
                  <c:v>ХГ № 14</c:v>
                </c:pt>
                <c:pt idx="4">
                  <c:v>КЗ "ХНВК № 21"</c:v>
                </c:pt>
                <c:pt idx="5">
                  <c:v>КЗ "ХНВК № 24"</c:v>
                </c:pt>
                <c:pt idx="6">
                  <c:v>КЗ "ХЗОШ № 32"</c:v>
                </c:pt>
                <c:pt idx="7">
                  <c:v>ХЗОШ № 38</c:v>
                </c:pt>
                <c:pt idx="8">
                  <c:v>КЗ "ХЗОШ № 49"</c:v>
                </c:pt>
                <c:pt idx="9">
                  <c:v>КЗ "ХЗОШ № 61"</c:v>
                </c:pt>
                <c:pt idx="10">
                  <c:v>КЗ "ХЗОШ № 63"</c:v>
                </c:pt>
                <c:pt idx="11">
                  <c:v>ХЗОШ № 72</c:v>
                </c:pt>
                <c:pt idx="12">
                  <c:v>ХСШ № 73</c:v>
                </c:pt>
                <c:pt idx="13">
                  <c:v>КЗ "ХЗОШ № 74"</c:v>
                </c:pt>
                <c:pt idx="14">
                  <c:v>ХЗОШ № 101</c:v>
                </c:pt>
                <c:pt idx="15">
                  <c:v>ХЗОШ № 145</c:v>
                </c:pt>
                <c:pt idx="16">
                  <c:v>ХЗОШ № 160</c:v>
                </c:pt>
                <c:pt idx="17">
                  <c:v>ХЛ № 161 «Імпульс»</c:v>
                </c:pt>
                <c:pt idx="18">
                  <c:v>КЗ "ХЗОШ № 175"</c:v>
                </c:pt>
                <c:pt idx="19">
                  <c:v>КЗ "ХСШ № 181"Дьонсурі""</c:v>
                </c:pt>
                <c:pt idx="20">
                  <c:v>ХПНВК "Вересень" ХО</c:v>
                </c:pt>
                <c:pt idx="21">
                  <c:v>НВК "Гармонія"</c:v>
                </c:pt>
              </c:strCache>
            </c:strRef>
          </c:cat>
          <c:val>
            <c:numRef>
              <c:f>географія!$C$5:$C$26</c:f>
              <c:numCache>
                <c:formatCode>General</c:formatCode>
                <c:ptCount val="22"/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axId val="55767808"/>
        <c:axId val="55769344"/>
      </c:barChart>
      <c:catAx>
        <c:axId val="55767808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5769344"/>
        <c:crosses val="autoZero"/>
        <c:auto val="1"/>
        <c:lblAlgn val="ctr"/>
        <c:lblOffset val="100"/>
      </c:catAx>
      <c:valAx>
        <c:axId val="55769344"/>
        <c:scaling>
          <c:orientation val="minMax"/>
        </c:scaling>
        <c:axPos val="l"/>
        <c:majorGridlines/>
        <c:numFmt formatCode="General" sourceLinked="1"/>
        <c:tickLblPos val="nextTo"/>
        <c:crossAx val="5576780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1"/>
          <c:order val="0"/>
          <c:tx>
            <c:strRef>
              <c:f>Дані!$C$3</c:f>
              <c:strCache>
                <c:ptCount val="1"/>
                <c:pt idx="0">
                  <c:v>Річне оцінювання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Дані!$B$4:$B$24</c:f>
              <c:strCache>
                <c:ptCount val="21"/>
                <c:pt idx="0">
                  <c:v>ХЗОШ № 2</c:v>
                </c:pt>
                <c:pt idx="1">
                  <c:v>КЗ "ХСШ № 11"</c:v>
                </c:pt>
                <c:pt idx="2">
                  <c:v>ХГ № 14</c:v>
                </c:pt>
                <c:pt idx="3">
                  <c:v>КЗ "ХНВК № 21"</c:v>
                </c:pt>
                <c:pt idx="4">
                  <c:v>КЗ "ХНВК № 24"</c:v>
                </c:pt>
                <c:pt idx="5">
                  <c:v>КЗ "ХЗОШ № 32"</c:v>
                </c:pt>
                <c:pt idx="6">
                  <c:v>ХЗОШ № 38</c:v>
                </c:pt>
                <c:pt idx="7">
                  <c:v>КЗ "ХЗОШ № 49"</c:v>
                </c:pt>
                <c:pt idx="8">
                  <c:v>КЗ "ХЗОШ № 61"</c:v>
                </c:pt>
                <c:pt idx="9">
                  <c:v>КЗ "ХЗОШ № 63"</c:v>
                </c:pt>
                <c:pt idx="10">
                  <c:v>ХЗОШ № 72</c:v>
                </c:pt>
                <c:pt idx="11">
                  <c:v>ХСШ № 73</c:v>
                </c:pt>
                <c:pt idx="12">
                  <c:v>КЗ "ХЗОШ № 74"</c:v>
                </c:pt>
                <c:pt idx="13">
                  <c:v>ХЗОШ № 101</c:v>
                </c:pt>
                <c:pt idx="14">
                  <c:v>ХЗОШ № 145</c:v>
                </c:pt>
                <c:pt idx="15">
                  <c:v>ХЗОШ № 160</c:v>
                </c:pt>
                <c:pt idx="16">
                  <c:v>ХЛ № 161 "Імпульс"</c:v>
                </c:pt>
                <c:pt idx="17">
                  <c:v>КЗ "ХЗОШ № 175"</c:v>
                </c:pt>
                <c:pt idx="18">
                  <c:v>КЗ "ХСШ № 181 "Дьонсурі"</c:v>
                </c:pt>
                <c:pt idx="19">
                  <c:v>ХП НВК "Вересень"</c:v>
                </c:pt>
                <c:pt idx="20">
                  <c:v>ХП НВК "Гармонія"</c:v>
                </c:pt>
              </c:strCache>
            </c:strRef>
          </c:cat>
          <c:val>
            <c:numRef>
              <c:f>Дані!$C$4:$C$24</c:f>
              <c:numCache>
                <c:formatCode>0.00</c:formatCode>
                <c:ptCount val="21"/>
                <c:pt idx="0">
                  <c:v>11</c:v>
                </c:pt>
                <c:pt idx="1">
                  <c:v>9.5</c:v>
                </c:pt>
                <c:pt idx="2">
                  <c:v>8.4285714285713631</c:v>
                </c:pt>
                <c:pt idx="3">
                  <c:v>0</c:v>
                </c:pt>
                <c:pt idx="4">
                  <c:v>8</c:v>
                </c:pt>
                <c:pt idx="5">
                  <c:v>11</c:v>
                </c:pt>
                <c:pt idx="6">
                  <c:v>5</c:v>
                </c:pt>
                <c:pt idx="7">
                  <c:v>6.5</c:v>
                </c:pt>
                <c:pt idx="8">
                  <c:v>5</c:v>
                </c:pt>
                <c:pt idx="10">
                  <c:v>8</c:v>
                </c:pt>
                <c:pt idx="11">
                  <c:v>8</c:v>
                </c:pt>
                <c:pt idx="12">
                  <c:v>5</c:v>
                </c:pt>
                <c:pt idx="13">
                  <c:v>8</c:v>
                </c:pt>
                <c:pt idx="15">
                  <c:v>11</c:v>
                </c:pt>
                <c:pt idx="16">
                  <c:v>7.5714285714285712</c:v>
                </c:pt>
              </c:numCache>
            </c:numRef>
          </c:val>
        </c:ser>
        <c:ser>
          <c:idx val="2"/>
          <c:order val="1"/>
          <c:tx>
            <c:strRef>
              <c:f>Дані!$D$3</c:f>
              <c:strCache>
                <c:ptCount val="1"/>
                <c:pt idx="0">
                  <c:v>ДПА у формі ЗНО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Дані!$B$4:$B$24</c:f>
              <c:strCache>
                <c:ptCount val="21"/>
                <c:pt idx="0">
                  <c:v>ХЗОШ № 2</c:v>
                </c:pt>
                <c:pt idx="1">
                  <c:v>КЗ "ХСШ № 11"</c:v>
                </c:pt>
                <c:pt idx="2">
                  <c:v>ХГ № 14</c:v>
                </c:pt>
                <c:pt idx="3">
                  <c:v>КЗ "ХНВК № 21"</c:v>
                </c:pt>
                <c:pt idx="4">
                  <c:v>КЗ "ХНВК № 24"</c:v>
                </c:pt>
                <c:pt idx="5">
                  <c:v>КЗ "ХЗОШ № 32"</c:v>
                </c:pt>
                <c:pt idx="6">
                  <c:v>ХЗОШ № 38</c:v>
                </c:pt>
                <c:pt idx="7">
                  <c:v>КЗ "ХЗОШ № 49"</c:v>
                </c:pt>
                <c:pt idx="8">
                  <c:v>КЗ "ХЗОШ № 61"</c:v>
                </c:pt>
                <c:pt idx="9">
                  <c:v>КЗ "ХЗОШ № 63"</c:v>
                </c:pt>
                <c:pt idx="10">
                  <c:v>ХЗОШ № 72</c:v>
                </c:pt>
                <c:pt idx="11">
                  <c:v>ХСШ № 73</c:v>
                </c:pt>
                <c:pt idx="12">
                  <c:v>КЗ "ХЗОШ № 74"</c:v>
                </c:pt>
                <c:pt idx="13">
                  <c:v>ХЗОШ № 101</c:v>
                </c:pt>
                <c:pt idx="14">
                  <c:v>ХЗОШ № 145</c:v>
                </c:pt>
                <c:pt idx="15">
                  <c:v>ХЗОШ № 160</c:v>
                </c:pt>
                <c:pt idx="16">
                  <c:v>ХЛ № 161 "Імпульс"</c:v>
                </c:pt>
                <c:pt idx="17">
                  <c:v>КЗ "ХЗОШ № 175"</c:v>
                </c:pt>
                <c:pt idx="18">
                  <c:v>КЗ "ХСШ № 181 "Дьонсурі"</c:v>
                </c:pt>
                <c:pt idx="19">
                  <c:v>ХП НВК "Вересень"</c:v>
                </c:pt>
                <c:pt idx="20">
                  <c:v>ХП НВК "Гармонія"</c:v>
                </c:pt>
              </c:strCache>
            </c:strRef>
          </c:cat>
          <c:val>
            <c:numRef>
              <c:f>Дані!$D$4:$D$24</c:f>
              <c:numCache>
                <c:formatCode>0.00</c:formatCode>
                <c:ptCount val="21"/>
                <c:pt idx="0">
                  <c:v>8</c:v>
                </c:pt>
                <c:pt idx="1">
                  <c:v>6.5</c:v>
                </c:pt>
                <c:pt idx="2">
                  <c:v>9.7142857142857135</c:v>
                </c:pt>
                <c:pt idx="3">
                  <c:v>0</c:v>
                </c:pt>
                <c:pt idx="4">
                  <c:v>8</c:v>
                </c:pt>
                <c:pt idx="5">
                  <c:v>8</c:v>
                </c:pt>
                <c:pt idx="6">
                  <c:v>5</c:v>
                </c:pt>
                <c:pt idx="7">
                  <c:v>6</c:v>
                </c:pt>
                <c:pt idx="8">
                  <c:v>5</c:v>
                </c:pt>
                <c:pt idx="10">
                  <c:v>7.25</c:v>
                </c:pt>
                <c:pt idx="11">
                  <c:v>6.5</c:v>
                </c:pt>
                <c:pt idx="12">
                  <c:v>8</c:v>
                </c:pt>
                <c:pt idx="13">
                  <c:v>5</c:v>
                </c:pt>
                <c:pt idx="15">
                  <c:v>8</c:v>
                </c:pt>
                <c:pt idx="16">
                  <c:v>8.4285714285713631</c:v>
                </c:pt>
              </c:numCache>
            </c:numRef>
          </c:val>
        </c:ser>
        <c:axId val="55470336"/>
        <c:axId val="55484416"/>
      </c:barChart>
      <c:catAx>
        <c:axId val="55470336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5484416"/>
        <c:crosses val="autoZero"/>
        <c:auto val="1"/>
        <c:lblAlgn val="ctr"/>
        <c:lblOffset val="100"/>
      </c:catAx>
      <c:valAx>
        <c:axId val="55484416"/>
        <c:scaling>
          <c:orientation val="minMax"/>
        </c:scaling>
        <c:axPos val="l"/>
        <c:majorGridlines/>
        <c:numFmt formatCode="0.00" sourceLinked="1"/>
        <c:tickLblPos val="nextTo"/>
        <c:crossAx val="5547033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фізика!$B$3</c:f>
              <c:strCache>
                <c:ptCount val="1"/>
                <c:pt idx="0">
                  <c:v>Взяли участь у ЗНО</c:v>
                </c:pt>
              </c:strCache>
            </c:strRef>
          </c:tx>
          <c:spPr>
            <a:solidFill>
              <a:srgbClr val="002060"/>
            </a:solidFill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фізика!$A$4:$A$24</c:f>
              <c:strCache>
                <c:ptCount val="21"/>
                <c:pt idx="0">
                  <c:v>ХЗОШ № 2</c:v>
                </c:pt>
                <c:pt idx="1">
                  <c:v>КЗ "ХСШ № 11"</c:v>
                </c:pt>
                <c:pt idx="2">
                  <c:v>ХГ № 14</c:v>
                </c:pt>
                <c:pt idx="3">
                  <c:v>КЗ "ХНВК № 21"</c:v>
                </c:pt>
                <c:pt idx="4">
                  <c:v>КЗ "ХНВК № 24"</c:v>
                </c:pt>
                <c:pt idx="5">
                  <c:v>КЗ "ХЗОШ № 32"</c:v>
                </c:pt>
                <c:pt idx="6">
                  <c:v>ХЗОШ № 38</c:v>
                </c:pt>
                <c:pt idx="7">
                  <c:v>КЗ "ХЗОШ № 49"</c:v>
                </c:pt>
                <c:pt idx="8">
                  <c:v>КЗ "ХЗОШ № 61"</c:v>
                </c:pt>
                <c:pt idx="9">
                  <c:v>КЗ "ХЗОШ № 63"</c:v>
                </c:pt>
                <c:pt idx="10">
                  <c:v>ХЗОШ № 72</c:v>
                </c:pt>
                <c:pt idx="11">
                  <c:v>ХСШ № 73</c:v>
                </c:pt>
                <c:pt idx="12">
                  <c:v>КЗ "ХЗОШ № 74"</c:v>
                </c:pt>
                <c:pt idx="13">
                  <c:v>ХЗОШ № 101</c:v>
                </c:pt>
                <c:pt idx="14">
                  <c:v>ХЗОШ № 145</c:v>
                </c:pt>
                <c:pt idx="15">
                  <c:v>ХЗОШ № 160</c:v>
                </c:pt>
                <c:pt idx="16">
                  <c:v>ХЛ № 161 «Імпульс»</c:v>
                </c:pt>
                <c:pt idx="17">
                  <c:v>КЗ "ХЗОШ № 175"</c:v>
                </c:pt>
                <c:pt idx="18">
                  <c:v>КЗ "ХСШ № 181 "Дьонсурі"</c:v>
                </c:pt>
                <c:pt idx="19">
                  <c:v>ХПНВК "Вересень" ХО</c:v>
                </c:pt>
                <c:pt idx="20">
                  <c:v>НВК "Гармонія"</c:v>
                </c:pt>
              </c:strCache>
            </c:strRef>
          </c:cat>
          <c:val>
            <c:numRef>
              <c:f>фізика!$B$4:$B$24</c:f>
              <c:numCache>
                <c:formatCode>General</c:formatCode>
                <c:ptCount val="21"/>
                <c:pt idx="0">
                  <c:v>1</c:v>
                </c:pt>
                <c:pt idx="1">
                  <c:v>3</c:v>
                </c:pt>
                <c:pt idx="2">
                  <c:v>8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7</c:v>
                </c:pt>
                <c:pt idx="8">
                  <c:v>2</c:v>
                </c:pt>
                <c:pt idx="9">
                  <c:v>0</c:v>
                </c:pt>
                <c:pt idx="10">
                  <c:v>6</c:v>
                </c:pt>
                <c:pt idx="11">
                  <c:v>2</c:v>
                </c:pt>
                <c:pt idx="12">
                  <c:v>1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14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</c:numCache>
            </c:numRef>
          </c:val>
        </c:ser>
        <c:ser>
          <c:idx val="1"/>
          <c:order val="1"/>
          <c:tx>
            <c:strRef>
              <c:f>фізика!$C$3</c:f>
              <c:strCache>
                <c:ptCount val="1"/>
                <c:pt idx="0">
                  <c:v>Не подолали «поріг» 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фізика!$A$4:$A$24</c:f>
              <c:strCache>
                <c:ptCount val="21"/>
                <c:pt idx="0">
                  <c:v>ХЗОШ № 2</c:v>
                </c:pt>
                <c:pt idx="1">
                  <c:v>КЗ "ХСШ № 11"</c:v>
                </c:pt>
                <c:pt idx="2">
                  <c:v>ХГ № 14</c:v>
                </c:pt>
                <c:pt idx="3">
                  <c:v>КЗ "ХНВК № 21"</c:v>
                </c:pt>
                <c:pt idx="4">
                  <c:v>КЗ "ХНВК № 24"</c:v>
                </c:pt>
                <c:pt idx="5">
                  <c:v>КЗ "ХЗОШ № 32"</c:v>
                </c:pt>
                <c:pt idx="6">
                  <c:v>ХЗОШ № 38</c:v>
                </c:pt>
                <c:pt idx="7">
                  <c:v>КЗ "ХЗОШ № 49"</c:v>
                </c:pt>
                <c:pt idx="8">
                  <c:v>КЗ "ХЗОШ № 61"</c:v>
                </c:pt>
                <c:pt idx="9">
                  <c:v>КЗ "ХЗОШ № 63"</c:v>
                </c:pt>
                <c:pt idx="10">
                  <c:v>ХЗОШ № 72</c:v>
                </c:pt>
                <c:pt idx="11">
                  <c:v>ХСШ № 73</c:v>
                </c:pt>
                <c:pt idx="12">
                  <c:v>КЗ "ХЗОШ № 74"</c:v>
                </c:pt>
                <c:pt idx="13">
                  <c:v>ХЗОШ № 101</c:v>
                </c:pt>
                <c:pt idx="14">
                  <c:v>ХЗОШ № 145</c:v>
                </c:pt>
                <c:pt idx="15">
                  <c:v>ХЗОШ № 160</c:v>
                </c:pt>
                <c:pt idx="16">
                  <c:v>ХЛ № 161 «Імпульс»</c:v>
                </c:pt>
                <c:pt idx="17">
                  <c:v>КЗ "ХЗОШ № 175"</c:v>
                </c:pt>
                <c:pt idx="18">
                  <c:v>КЗ "ХСШ № 181 "Дьонсурі"</c:v>
                </c:pt>
                <c:pt idx="19">
                  <c:v>ХПНВК "Вересень" ХО</c:v>
                </c:pt>
                <c:pt idx="20">
                  <c:v>НВК "Гармонія"</c:v>
                </c:pt>
              </c:strCache>
            </c:strRef>
          </c:cat>
          <c:val>
            <c:numRef>
              <c:f>фізика!$C$4:$C$24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</c:numCache>
            </c:numRef>
          </c:val>
        </c:ser>
        <c:axId val="55866880"/>
        <c:axId val="55868416"/>
      </c:barChart>
      <c:catAx>
        <c:axId val="55866880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5868416"/>
        <c:crosses val="autoZero"/>
        <c:auto val="1"/>
        <c:lblAlgn val="ctr"/>
        <c:lblOffset val="100"/>
      </c:catAx>
      <c:valAx>
        <c:axId val="55868416"/>
        <c:scaling>
          <c:orientation val="minMax"/>
        </c:scaling>
        <c:axPos val="l"/>
        <c:majorGridlines/>
        <c:numFmt formatCode="General" sourceLinked="1"/>
        <c:tickLblPos val="nextTo"/>
        <c:crossAx val="5586688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1510664754158832E-2"/>
          <c:y val="2.3192884589731077E-2"/>
          <c:w val="0.9262010924172619"/>
          <c:h val="0.65762162480465536"/>
        </c:manualLayout>
      </c:layout>
      <c:barChart>
        <c:barDir val="col"/>
        <c:grouping val="clustered"/>
        <c:ser>
          <c:idx val="0"/>
          <c:order val="0"/>
          <c:tx>
            <c:strRef>
              <c:f>Дані!$C$3</c:f>
              <c:strCache>
                <c:ptCount val="1"/>
                <c:pt idx="0">
                  <c:v>Річне оцінювання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Дані!$B$4:$B$24</c:f>
              <c:strCache>
                <c:ptCount val="21"/>
                <c:pt idx="0">
                  <c:v>ХЗОШ № 2</c:v>
                </c:pt>
                <c:pt idx="1">
                  <c:v>КЗ "ХСШ № 11"</c:v>
                </c:pt>
                <c:pt idx="2">
                  <c:v>ХГ № 14</c:v>
                </c:pt>
                <c:pt idx="3">
                  <c:v>КЗ "ХНВК № 21"</c:v>
                </c:pt>
                <c:pt idx="4">
                  <c:v>КЗ "ХНВК № 24"</c:v>
                </c:pt>
                <c:pt idx="5">
                  <c:v>КЗ "ХЗОШ № 32"</c:v>
                </c:pt>
                <c:pt idx="6">
                  <c:v>ХЗОШ № 38</c:v>
                </c:pt>
                <c:pt idx="7">
                  <c:v>КЗ "ХЗОШ № 49"</c:v>
                </c:pt>
                <c:pt idx="8">
                  <c:v>КЗ "ХЗОШ № 61"</c:v>
                </c:pt>
                <c:pt idx="9">
                  <c:v>КЗ "ХЗОШ № 63"</c:v>
                </c:pt>
                <c:pt idx="10">
                  <c:v>ХЗОШ № 72</c:v>
                </c:pt>
                <c:pt idx="11">
                  <c:v>ХСШ № 73</c:v>
                </c:pt>
                <c:pt idx="12">
                  <c:v>КЗ "ХЗОШ № 74"</c:v>
                </c:pt>
                <c:pt idx="13">
                  <c:v>ХЗОШ № 101</c:v>
                </c:pt>
                <c:pt idx="14">
                  <c:v>ХЗОШ № 145</c:v>
                </c:pt>
                <c:pt idx="15">
                  <c:v>ХЗОШ № 160</c:v>
                </c:pt>
                <c:pt idx="16">
                  <c:v>ХЛ № 161 "Імпульс"</c:v>
                </c:pt>
                <c:pt idx="17">
                  <c:v>КЗ "ХЗОШ № 175"</c:v>
                </c:pt>
                <c:pt idx="18">
                  <c:v>КЗ "ХСШ № 181 "Дьонсурі"</c:v>
                </c:pt>
                <c:pt idx="19">
                  <c:v>ХП НВК "Вересень"</c:v>
                </c:pt>
                <c:pt idx="20">
                  <c:v>ХП НВК "Гармонія"</c:v>
                </c:pt>
              </c:strCache>
            </c:strRef>
          </c:cat>
          <c:val>
            <c:numRef>
              <c:f>Дані!$C$4:$C$24</c:f>
              <c:numCache>
                <c:formatCode>0.00</c:formatCode>
                <c:ptCount val="21"/>
                <c:pt idx="0">
                  <c:v>11</c:v>
                </c:pt>
                <c:pt idx="1">
                  <c:v>9.5</c:v>
                </c:pt>
                <c:pt idx="2">
                  <c:v>8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8</c:v>
                </c:pt>
                <c:pt idx="15">
                  <c:v>0</c:v>
                </c:pt>
                <c:pt idx="16">
                  <c:v>8.8181818181818201</c:v>
                </c:pt>
                <c:pt idx="17">
                  <c:v>9.5</c:v>
                </c:pt>
                <c:pt idx="18">
                  <c:v>0</c:v>
                </c:pt>
                <c:pt idx="19">
                  <c:v>0</c:v>
                </c:pt>
                <c:pt idx="20">
                  <c:v>11</c:v>
                </c:pt>
              </c:numCache>
            </c:numRef>
          </c:val>
        </c:ser>
        <c:ser>
          <c:idx val="1"/>
          <c:order val="1"/>
          <c:tx>
            <c:strRef>
              <c:f>Дані!$D$3</c:f>
              <c:strCache>
                <c:ptCount val="1"/>
                <c:pt idx="0">
                  <c:v>ДПА у формі ЗНО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Дані!$B$4:$B$24</c:f>
              <c:strCache>
                <c:ptCount val="21"/>
                <c:pt idx="0">
                  <c:v>ХЗОШ № 2</c:v>
                </c:pt>
                <c:pt idx="1">
                  <c:v>КЗ "ХСШ № 11"</c:v>
                </c:pt>
                <c:pt idx="2">
                  <c:v>ХГ № 14</c:v>
                </c:pt>
                <c:pt idx="3">
                  <c:v>КЗ "ХНВК № 21"</c:v>
                </c:pt>
                <c:pt idx="4">
                  <c:v>КЗ "ХНВК № 24"</c:v>
                </c:pt>
                <c:pt idx="5">
                  <c:v>КЗ "ХЗОШ № 32"</c:v>
                </c:pt>
                <c:pt idx="6">
                  <c:v>ХЗОШ № 38</c:v>
                </c:pt>
                <c:pt idx="7">
                  <c:v>КЗ "ХЗОШ № 49"</c:v>
                </c:pt>
                <c:pt idx="8">
                  <c:v>КЗ "ХЗОШ № 61"</c:v>
                </c:pt>
                <c:pt idx="9">
                  <c:v>КЗ "ХЗОШ № 63"</c:v>
                </c:pt>
                <c:pt idx="10">
                  <c:v>ХЗОШ № 72</c:v>
                </c:pt>
                <c:pt idx="11">
                  <c:v>ХСШ № 73</c:v>
                </c:pt>
                <c:pt idx="12">
                  <c:v>КЗ "ХЗОШ № 74"</c:v>
                </c:pt>
                <c:pt idx="13">
                  <c:v>ХЗОШ № 101</c:v>
                </c:pt>
                <c:pt idx="14">
                  <c:v>ХЗОШ № 145</c:v>
                </c:pt>
                <c:pt idx="15">
                  <c:v>ХЗОШ № 160</c:v>
                </c:pt>
                <c:pt idx="16">
                  <c:v>ХЛ № 161 "Імпульс"</c:v>
                </c:pt>
                <c:pt idx="17">
                  <c:v>КЗ "ХЗОШ № 175"</c:v>
                </c:pt>
                <c:pt idx="18">
                  <c:v>КЗ "ХСШ № 181 "Дьонсурі"</c:v>
                </c:pt>
                <c:pt idx="19">
                  <c:v>ХП НВК "Вересень"</c:v>
                </c:pt>
                <c:pt idx="20">
                  <c:v>ХП НВК "Гармонія"</c:v>
                </c:pt>
              </c:strCache>
            </c:strRef>
          </c:cat>
          <c:val>
            <c:numRef>
              <c:f>Дані!$D$4:$D$24</c:f>
              <c:numCache>
                <c:formatCode>0.00</c:formatCode>
                <c:ptCount val="21"/>
                <c:pt idx="0">
                  <c:v>11</c:v>
                </c:pt>
                <c:pt idx="1">
                  <c:v>8</c:v>
                </c:pt>
                <c:pt idx="2">
                  <c:v>8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8</c:v>
                </c:pt>
                <c:pt idx="15">
                  <c:v>0</c:v>
                </c:pt>
                <c:pt idx="16">
                  <c:v>10.454545454545476</c:v>
                </c:pt>
                <c:pt idx="17">
                  <c:v>6.5</c:v>
                </c:pt>
                <c:pt idx="18">
                  <c:v>0</c:v>
                </c:pt>
                <c:pt idx="19">
                  <c:v>0</c:v>
                </c:pt>
                <c:pt idx="20">
                  <c:v>8</c:v>
                </c:pt>
              </c:numCache>
            </c:numRef>
          </c:val>
        </c:ser>
        <c:axId val="55876608"/>
        <c:axId val="55911168"/>
      </c:barChart>
      <c:catAx>
        <c:axId val="55876608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5911168"/>
        <c:crosses val="autoZero"/>
        <c:auto val="1"/>
        <c:lblAlgn val="ctr"/>
        <c:lblOffset val="100"/>
      </c:catAx>
      <c:valAx>
        <c:axId val="55911168"/>
        <c:scaling>
          <c:orientation val="minMax"/>
        </c:scaling>
        <c:axPos val="l"/>
        <c:majorGridlines/>
        <c:numFmt formatCode="0.00" sourceLinked="1"/>
        <c:tickLblPos val="nextTo"/>
        <c:crossAx val="5587660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Середній бал </a:t>
            </a:r>
          </a:p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українська мова і література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'укр мова'!$B$7:$B$8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rgbClr val="0066FF"/>
            </a:solidFill>
          </c:spPr>
          <c:dPt>
            <c:idx val="21"/>
            <c:spPr>
              <a:solidFill>
                <a:srgbClr val="FF0000"/>
              </a:solidFill>
            </c:spPr>
          </c:dPt>
          <c:dLbls>
            <c:dLbl>
              <c:idx val="2"/>
              <c:layout>
                <c:manualLayout>
                  <c:x val="0"/>
                  <c:y val="-2.2995540313717196E-2"/>
                </c:manualLayout>
              </c:layout>
              <c:showVal val="1"/>
            </c:dLbl>
            <c:dLbl>
              <c:idx val="11"/>
              <c:layout>
                <c:manualLayout>
                  <c:x val="1.364960433881162E-3"/>
                  <c:y val="-2.0905036648833742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'укр мова'!$A$9:$A$30</c:f>
              <c:strCache>
                <c:ptCount val="22"/>
                <c:pt idx="0">
                  <c:v>№ 2</c:v>
                </c:pt>
                <c:pt idx="1">
                  <c:v>№ 11</c:v>
                </c:pt>
                <c:pt idx="2">
                  <c:v>№ 14</c:v>
                </c:pt>
                <c:pt idx="3">
                  <c:v>№ 21</c:v>
                </c:pt>
                <c:pt idx="4">
                  <c:v>№ 24</c:v>
                </c:pt>
                <c:pt idx="5">
                  <c:v>№ 32</c:v>
                </c:pt>
                <c:pt idx="6">
                  <c:v>№ 38</c:v>
                </c:pt>
                <c:pt idx="7">
                  <c:v>№ 49</c:v>
                </c:pt>
                <c:pt idx="8">
                  <c:v>№ 61</c:v>
                </c:pt>
                <c:pt idx="9">
                  <c:v>№ 63</c:v>
                </c:pt>
                <c:pt idx="10">
                  <c:v>№ 72</c:v>
                </c:pt>
                <c:pt idx="11">
                  <c:v>№ 73</c:v>
                </c:pt>
                <c:pt idx="12">
                  <c:v>№ 74</c:v>
                </c:pt>
                <c:pt idx="13">
                  <c:v>№ 101</c:v>
                </c:pt>
                <c:pt idx="14">
                  <c:v>№ 145</c:v>
                </c:pt>
                <c:pt idx="15">
                  <c:v>№ 160</c:v>
                </c:pt>
                <c:pt idx="16">
                  <c:v>№ 161</c:v>
                </c:pt>
                <c:pt idx="17">
                  <c:v>№ 175</c:v>
                </c:pt>
                <c:pt idx="18">
                  <c:v>№ 181</c:v>
                </c:pt>
                <c:pt idx="19">
                  <c:v> "Вересень" </c:v>
                </c:pt>
                <c:pt idx="20">
                  <c:v> "Гармонія" </c:v>
                </c:pt>
                <c:pt idx="21">
                  <c:v>По району </c:v>
                </c:pt>
              </c:strCache>
            </c:strRef>
          </c:cat>
          <c:val>
            <c:numRef>
              <c:f>'укр мова'!$B$9:$B$30</c:f>
              <c:numCache>
                <c:formatCode>0.00</c:formatCode>
                <c:ptCount val="22"/>
                <c:pt idx="0">
                  <c:v>137.06</c:v>
                </c:pt>
                <c:pt idx="1">
                  <c:v>164.64</c:v>
                </c:pt>
                <c:pt idx="2">
                  <c:v>165.19</c:v>
                </c:pt>
                <c:pt idx="3">
                  <c:v>140.91</c:v>
                </c:pt>
                <c:pt idx="4">
                  <c:v>147.85000000000048</c:v>
                </c:pt>
                <c:pt idx="5">
                  <c:v>165.45000000000007</c:v>
                </c:pt>
                <c:pt idx="6">
                  <c:v>135</c:v>
                </c:pt>
                <c:pt idx="7">
                  <c:v>151.38000000000048</c:v>
                </c:pt>
                <c:pt idx="8">
                  <c:v>145.65</c:v>
                </c:pt>
                <c:pt idx="9">
                  <c:v>138</c:v>
                </c:pt>
                <c:pt idx="10">
                  <c:v>148.52000000000001</c:v>
                </c:pt>
                <c:pt idx="11">
                  <c:v>150.70999999999998</c:v>
                </c:pt>
                <c:pt idx="12">
                  <c:v>144</c:v>
                </c:pt>
                <c:pt idx="13">
                  <c:v>124.11999999999999</c:v>
                </c:pt>
                <c:pt idx="14">
                  <c:v>160.37</c:v>
                </c:pt>
                <c:pt idx="15">
                  <c:v>150</c:v>
                </c:pt>
                <c:pt idx="16">
                  <c:v>158.47999999999999</c:v>
                </c:pt>
                <c:pt idx="17">
                  <c:v>154.62</c:v>
                </c:pt>
                <c:pt idx="18">
                  <c:v>172.5</c:v>
                </c:pt>
                <c:pt idx="19">
                  <c:v>186.67</c:v>
                </c:pt>
                <c:pt idx="20">
                  <c:v>154</c:v>
                </c:pt>
                <c:pt idx="21">
                  <c:v>153.18</c:v>
                </c:pt>
              </c:numCache>
            </c:numRef>
          </c:val>
        </c:ser>
        <c:axId val="50388352"/>
        <c:axId val="50345088"/>
      </c:barChart>
      <c:catAx>
        <c:axId val="50388352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345088"/>
        <c:crosses val="autoZero"/>
        <c:auto val="1"/>
        <c:lblAlgn val="ctr"/>
        <c:lblOffset val="100"/>
      </c:catAx>
      <c:valAx>
        <c:axId val="50345088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388352"/>
        <c:crosses val="autoZero"/>
        <c:crossBetween val="between"/>
      </c:valAx>
    </c:plotArea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хімія!$B$3</c:f>
              <c:strCache>
                <c:ptCount val="1"/>
                <c:pt idx="0">
                  <c:v>Взяли участь у ЗНО</c:v>
                </c:pt>
              </c:strCache>
            </c:strRef>
          </c:tx>
          <c:spPr>
            <a:solidFill>
              <a:srgbClr val="002060"/>
            </a:solidFill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хімія!$A$4:$A$25</c:f>
              <c:strCache>
                <c:ptCount val="22"/>
                <c:pt idx="1">
                  <c:v>ХЗОШ № 2</c:v>
                </c:pt>
                <c:pt idx="2">
                  <c:v>КЗ "ХСШ № 11"</c:v>
                </c:pt>
                <c:pt idx="3">
                  <c:v>ХГ № 14</c:v>
                </c:pt>
                <c:pt idx="4">
                  <c:v>КЗ "ХНВК № 21"</c:v>
                </c:pt>
                <c:pt idx="5">
                  <c:v>КЗ "ХНВК № 24"</c:v>
                </c:pt>
                <c:pt idx="6">
                  <c:v>КЗ "ХЗОШ № 32"</c:v>
                </c:pt>
                <c:pt idx="7">
                  <c:v>ХЗОШ № 38</c:v>
                </c:pt>
                <c:pt idx="8">
                  <c:v>КЗ "ХЗОШ № 49"</c:v>
                </c:pt>
                <c:pt idx="9">
                  <c:v>КЗ "ХЗОШ № 61"</c:v>
                </c:pt>
                <c:pt idx="10">
                  <c:v>КЗ "ХЗОШ № 63"</c:v>
                </c:pt>
                <c:pt idx="11">
                  <c:v>ХЗОШ № 72</c:v>
                </c:pt>
                <c:pt idx="12">
                  <c:v>ХСШ № 73</c:v>
                </c:pt>
                <c:pt idx="13">
                  <c:v>КЗ "ХЗОШ № 74"</c:v>
                </c:pt>
                <c:pt idx="14">
                  <c:v>ХЗОШ № 101</c:v>
                </c:pt>
                <c:pt idx="15">
                  <c:v>ХЗОШ № 145</c:v>
                </c:pt>
                <c:pt idx="16">
                  <c:v>ХЗОШ № 160</c:v>
                </c:pt>
                <c:pt idx="17">
                  <c:v>ХЛ № 161 «Імпульс»</c:v>
                </c:pt>
                <c:pt idx="18">
                  <c:v>КЗ "ХЗОШ № 175"</c:v>
                </c:pt>
                <c:pt idx="19">
                  <c:v>КЗ "ХСШ № 181 "Дьонсурі"</c:v>
                </c:pt>
                <c:pt idx="20">
                  <c:v>ХПНВК "Вересень" ХО</c:v>
                </c:pt>
                <c:pt idx="21">
                  <c:v>НВК "Гармонія"</c:v>
                </c:pt>
              </c:strCache>
            </c:strRef>
          </c:cat>
          <c:val>
            <c:numRef>
              <c:f>хімія!$B$4:$B$25</c:f>
              <c:numCache>
                <c:formatCode>General</c:formatCode>
                <c:ptCount val="22"/>
                <c:pt idx="1">
                  <c:v>1</c:v>
                </c:pt>
                <c:pt idx="2">
                  <c:v>5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4</c:v>
                </c:pt>
                <c:pt idx="12">
                  <c:v>2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15</c:v>
                </c:pt>
                <c:pt idx="18">
                  <c:v>2</c:v>
                </c:pt>
                <c:pt idx="19">
                  <c:v>1</c:v>
                </c:pt>
                <c:pt idx="20">
                  <c:v>2</c:v>
                </c:pt>
                <c:pt idx="21">
                  <c:v>1</c:v>
                </c:pt>
              </c:numCache>
            </c:numRef>
          </c:val>
        </c:ser>
        <c:ser>
          <c:idx val="1"/>
          <c:order val="1"/>
          <c:tx>
            <c:strRef>
              <c:f>хімія!$C$3</c:f>
              <c:strCache>
                <c:ptCount val="1"/>
                <c:pt idx="0">
                  <c:v>Не подолали «поріг»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хімія!$A$4:$A$25</c:f>
              <c:strCache>
                <c:ptCount val="22"/>
                <c:pt idx="1">
                  <c:v>ХЗОШ № 2</c:v>
                </c:pt>
                <c:pt idx="2">
                  <c:v>КЗ "ХСШ № 11"</c:v>
                </c:pt>
                <c:pt idx="3">
                  <c:v>ХГ № 14</c:v>
                </c:pt>
                <c:pt idx="4">
                  <c:v>КЗ "ХНВК № 21"</c:v>
                </c:pt>
                <c:pt idx="5">
                  <c:v>КЗ "ХНВК № 24"</c:v>
                </c:pt>
                <c:pt idx="6">
                  <c:v>КЗ "ХЗОШ № 32"</c:v>
                </c:pt>
                <c:pt idx="7">
                  <c:v>ХЗОШ № 38</c:v>
                </c:pt>
                <c:pt idx="8">
                  <c:v>КЗ "ХЗОШ № 49"</c:v>
                </c:pt>
                <c:pt idx="9">
                  <c:v>КЗ "ХЗОШ № 61"</c:v>
                </c:pt>
                <c:pt idx="10">
                  <c:v>КЗ "ХЗОШ № 63"</c:v>
                </c:pt>
                <c:pt idx="11">
                  <c:v>ХЗОШ № 72</c:v>
                </c:pt>
                <c:pt idx="12">
                  <c:v>ХСШ № 73</c:v>
                </c:pt>
                <c:pt idx="13">
                  <c:v>КЗ "ХЗОШ № 74"</c:v>
                </c:pt>
                <c:pt idx="14">
                  <c:v>ХЗОШ № 101</c:v>
                </c:pt>
                <c:pt idx="15">
                  <c:v>ХЗОШ № 145</c:v>
                </c:pt>
                <c:pt idx="16">
                  <c:v>ХЗОШ № 160</c:v>
                </c:pt>
                <c:pt idx="17">
                  <c:v>ХЛ № 161 «Імпульс»</c:v>
                </c:pt>
                <c:pt idx="18">
                  <c:v>КЗ "ХЗОШ № 175"</c:v>
                </c:pt>
                <c:pt idx="19">
                  <c:v>КЗ "ХСШ № 181 "Дьонсурі"</c:v>
                </c:pt>
                <c:pt idx="20">
                  <c:v>ХПНВК "Вересень" ХО</c:v>
                </c:pt>
                <c:pt idx="21">
                  <c:v>НВК "Гармонія"</c:v>
                </c:pt>
              </c:strCache>
            </c:strRef>
          </c:cat>
          <c:val>
            <c:numRef>
              <c:f>хімія!$C$4:$C$25</c:f>
              <c:numCache>
                <c:formatCode>General</c:formatCode>
                <c:ptCount val="22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axId val="55953664"/>
        <c:axId val="55779328"/>
      </c:barChart>
      <c:catAx>
        <c:axId val="55953664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5779328"/>
        <c:crosses val="autoZero"/>
        <c:auto val="1"/>
        <c:lblAlgn val="ctr"/>
        <c:lblOffset val="100"/>
      </c:catAx>
      <c:valAx>
        <c:axId val="55779328"/>
        <c:scaling>
          <c:orientation val="minMax"/>
        </c:scaling>
        <c:axPos val="l"/>
        <c:majorGridlines/>
        <c:numFmt formatCode="General" sourceLinked="1"/>
        <c:tickLblPos val="nextTo"/>
        <c:crossAx val="5595366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Результати річного оцінювання та ДПА (у формі ЗНО) з української мови 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по Немишлянського району (місту) за середнім балом по району</a:t>
            </a:r>
          </a:p>
        </c:rich>
      </c:tx>
      <c:layout>
        <c:manualLayout>
          <c:xMode val="edge"/>
          <c:yMode val="edge"/>
          <c:x val="0.20339090329758164"/>
          <c:y val="6.376258085849555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1339338755495071E-2"/>
          <c:y val="9.7513960361254481E-2"/>
          <c:w val="0.89539595972634556"/>
          <c:h val="0.78843391820116959"/>
        </c:manualLayout>
      </c:layout>
      <c:scatterChart>
        <c:scatterStyle val="lineMarker"/>
        <c:ser>
          <c:idx val="2"/>
          <c:order val="0"/>
          <c:tx>
            <c:strRef>
              <c:f>Дані!$B$6</c:f>
              <c:strCache>
                <c:ptCount val="1"/>
                <c:pt idx="0">
                  <c:v>ХГ № 14</c:v>
                </c:pt>
              </c:strCache>
            </c:strRef>
          </c:tx>
          <c:spPr>
            <a:ln w="28575"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marker>
          <c:dLbls>
            <c:dLbl>
              <c:idx val="0"/>
              <c:layout>
                <c:manualLayout>
                  <c:x val="1.2991477917112281E-2"/>
                  <c:y val="-6.2038150742968184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SerName val="1"/>
          </c:dLbls>
          <c:xVal>
            <c:numRef>
              <c:f>Дані!$C$6</c:f>
              <c:numCache>
                <c:formatCode>0.00</c:formatCode>
                <c:ptCount val="1"/>
                <c:pt idx="0">
                  <c:v>8.3888888888888893</c:v>
                </c:pt>
              </c:numCache>
            </c:numRef>
          </c:xVal>
          <c:yVal>
            <c:numRef>
              <c:f>Дані!$D$6</c:f>
              <c:numCache>
                <c:formatCode>0.00</c:formatCode>
                <c:ptCount val="1"/>
                <c:pt idx="0">
                  <c:v>8.3333333333333357</c:v>
                </c:pt>
              </c:numCache>
            </c:numRef>
          </c:yVal>
        </c:ser>
        <c:ser>
          <c:idx val="3"/>
          <c:order val="1"/>
          <c:tx>
            <c:strRef>
              <c:f>Дані!$B$7</c:f>
              <c:strCache>
                <c:ptCount val="1"/>
                <c:pt idx="0">
                  <c:v>КЗ "ХНВК № 21"</c:v>
                </c:pt>
              </c:strCache>
            </c:strRef>
          </c:tx>
          <c:spPr>
            <a:ln w="28575"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marker>
          <c:dLbls>
            <c:dLbl>
              <c:idx val="0"/>
              <c:layout>
                <c:manualLayout>
                  <c:x val="-0.12464469719062896"/>
                  <c:y val="1.9354950709901425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SerName val="1"/>
          </c:dLbls>
          <c:xVal>
            <c:numRef>
              <c:f>Дані!$C$7</c:f>
              <c:numCache>
                <c:formatCode>0.00</c:formatCode>
                <c:ptCount val="1"/>
                <c:pt idx="0">
                  <c:v>5.9230769230769225</c:v>
                </c:pt>
              </c:numCache>
            </c:numRef>
          </c:xVal>
          <c:yVal>
            <c:numRef>
              <c:f>Дані!$D$7</c:f>
              <c:numCache>
                <c:formatCode>0.00</c:formatCode>
                <c:ptCount val="1"/>
                <c:pt idx="0">
                  <c:v>5.6923076923076925</c:v>
                </c:pt>
              </c:numCache>
            </c:numRef>
          </c:yVal>
        </c:ser>
        <c:ser>
          <c:idx val="4"/>
          <c:order val="2"/>
          <c:tx>
            <c:strRef>
              <c:f>Дані!$B$8</c:f>
              <c:strCache>
                <c:ptCount val="1"/>
                <c:pt idx="0">
                  <c:v>КЗ "ХНВК № 24"</c:v>
                </c:pt>
              </c:strCache>
            </c:strRef>
          </c:tx>
          <c:spPr>
            <a:ln w="28575"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marker>
          <c:dLbls>
            <c:dLbl>
              <c:idx val="0"/>
              <c:layout>
                <c:manualLayout>
                  <c:x val="-3.5839192940388585E-2"/>
                  <c:y val="2.7747287494575255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SerName val="1"/>
          </c:dLbls>
          <c:xVal>
            <c:numRef>
              <c:f>Дані!$C$8</c:f>
              <c:numCache>
                <c:formatCode>0.00</c:formatCode>
                <c:ptCount val="1"/>
                <c:pt idx="0">
                  <c:v>6.8214285714285685</c:v>
                </c:pt>
              </c:numCache>
            </c:numRef>
          </c:xVal>
          <c:yVal>
            <c:numRef>
              <c:f>Дані!$D$8</c:f>
              <c:numCache>
                <c:formatCode>0.00</c:formatCode>
                <c:ptCount val="1"/>
                <c:pt idx="0">
                  <c:v>7.3571428571428399</c:v>
                </c:pt>
              </c:numCache>
            </c:numRef>
          </c:yVal>
        </c:ser>
        <c:ser>
          <c:idx val="5"/>
          <c:order val="3"/>
          <c:tx>
            <c:strRef>
              <c:f>Дані!$B$9</c:f>
              <c:strCache>
                <c:ptCount val="1"/>
                <c:pt idx="0">
                  <c:v>КЗ "ХЗОШ № 32"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-0.15319993951373426"/>
                  <c:y val="-2.0273213879761307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Дані!$C$9</c:f>
              <c:numCache>
                <c:formatCode>0.00</c:formatCode>
                <c:ptCount val="1"/>
                <c:pt idx="0">
                  <c:v>7.375</c:v>
                </c:pt>
              </c:numCache>
            </c:numRef>
          </c:xVal>
          <c:yVal>
            <c:numRef>
              <c:f>Дані!$D$9</c:f>
              <c:numCache>
                <c:formatCode>0.00</c:formatCode>
                <c:ptCount val="1"/>
                <c:pt idx="0">
                  <c:v>7.875</c:v>
                </c:pt>
              </c:numCache>
            </c:numRef>
          </c:yVal>
        </c:ser>
        <c:ser>
          <c:idx val="6"/>
          <c:order val="4"/>
          <c:tx>
            <c:strRef>
              <c:f>Дані!$B$10</c:f>
              <c:strCache>
                <c:ptCount val="1"/>
                <c:pt idx="0">
                  <c:v>ХЗОШ № 38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</c:spPr>
          </c:marker>
          <c:dLbls>
            <c:dLbl>
              <c:idx val="0"/>
              <c:layout>
                <c:manualLayout>
                  <c:x val="-3.0136089103969942E-2"/>
                  <c:y val="-2.3067399593918608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Дані!$C$10</c:f>
              <c:numCache>
                <c:formatCode>0.00</c:formatCode>
                <c:ptCount val="1"/>
                <c:pt idx="0">
                  <c:v>6.4285714285714288</c:v>
                </c:pt>
              </c:numCache>
            </c:numRef>
          </c:xVal>
          <c:yVal>
            <c:numRef>
              <c:f>Дані!$D$10</c:f>
              <c:numCache>
                <c:formatCode>0.00</c:formatCode>
                <c:ptCount val="1"/>
                <c:pt idx="0">
                  <c:v>5.5714285714285712</c:v>
                </c:pt>
              </c:numCache>
            </c:numRef>
          </c:yVal>
        </c:ser>
        <c:ser>
          <c:idx val="7"/>
          <c:order val="5"/>
          <c:tx>
            <c:strRef>
              <c:f>Дані!$B$11</c:f>
              <c:strCache>
                <c:ptCount val="1"/>
                <c:pt idx="0">
                  <c:v>КЗ "ХЗОШ № 49"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0.14781720186211392"/>
                  <c:y val="6.2492818318969972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Дані!$C$11</c:f>
              <c:numCache>
                <c:formatCode>0.00</c:formatCode>
                <c:ptCount val="1"/>
                <c:pt idx="0">
                  <c:v>6.5</c:v>
                </c:pt>
              </c:numCache>
            </c:numRef>
          </c:xVal>
          <c:yVal>
            <c:numRef>
              <c:f>Дані!$D$11</c:f>
              <c:numCache>
                <c:formatCode>0.00</c:formatCode>
                <c:ptCount val="1"/>
                <c:pt idx="0">
                  <c:v>7</c:v>
                </c:pt>
              </c:numCache>
            </c:numRef>
          </c:yVal>
        </c:ser>
        <c:ser>
          <c:idx val="8"/>
          <c:order val="6"/>
          <c:tx>
            <c:strRef>
              <c:f>Дані!$B$12</c:f>
              <c:strCache>
                <c:ptCount val="1"/>
                <c:pt idx="0">
                  <c:v>КЗ "ХЗОШ № 61"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7.7855977879308563E-2"/>
                  <c:y val="2.1063178126356382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Дані!$C$12</c:f>
              <c:numCache>
                <c:formatCode>0.00</c:formatCode>
                <c:ptCount val="1"/>
                <c:pt idx="0">
                  <c:v>7.1599999999999975</c:v>
                </c:pt>
              </c:numCache>
            </c:numRef>
          </c:xVal>
          <c:yVal>
            <c:numRef>
              <c:f>Дані!$D$12</c:f>
              <c:numCache>
                <c:formatCode>0.00</c:formatCode>
                <c:ptCount val="1"/>
                <c:pt idx="0">
                  <c:v>6.2</c:v>
                </c:pt>
              </c:numCache>
            </c:numRef>
          </c:yVal>
        </c:ser>
        <c:ser>
          <c:idx val="9"/>
          <c:order val="7"/>
          <c:tx>
            <c:strRef>
              <c:f>Дані!#ССЫЛКА!</c:f>
              <c:strCache>
                <c:ptCount val="1"/>
                <c:pt idx="0">
                  <c:v>#ССЫЛКА!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1.375629275848716E-2"/>
                  <c:y val="4.1862899005756194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</c:ser>
        <c:ser>
          <c:idx val="10"/>
          <c:order val="8"/>
          <c:tx>
            <c:strRef>
              <c:f>Дані!$B$14</c:f>
              <c:strCache>
                <c:ptCount val="1"/>
                <c:pt idx="0">
                  <c:v>ХЗОШ № 72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1.1904993357312373E-3"/>
                  <c:y val="-4.2161737656808947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Дані!$C$14</c:f>
              <c:numCache>
                <c:formatCode>0.00</c:formatCode>
                <c:ptCount val="1"/>
                <c:pt idx="0">
                  <c:v>6.8620689655172376</c:v>
                </c:pt>
              </c:numCache>
            </c:numRef>
          </c:xVal>
          <c:yVal>
            <c:numRef>
              <c:f>Дані!$D$14</c:f>
              <c:numCache>
                <c:formatCode>0.00</c:formatCode>
                <c:ptCount val="1"/>
                <c:pt idx="0">
                  <c:v>6.7586206896551824</c:v>
                </c:pt>
              </c:numCache>
            </c:numRef>
          </c:yVal>
        </c:ser>
        <c:ser>
          <c:idx val="11"/>
          <c:order val="9"/>
          <c:tx>
            <c:strRef>
              <c:f>Дані!$B$15</c:f>
              <c:strCache>
                <c:ptCount val="1"/>
                <c:pt idx="0">
                  <c:v>ХСШ № 73</c:v>
                </c:pt>
              </c:strCache>
            </c:strRef>
          </c:tx>
          <c:spPr>
            <a:ln w="28575">
              <a:solidFill>
                <a:srgbClr val="4F81BD"/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4.3807070412494736E-2"/>
                  <c:y val="3.9941141215615802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Дані!$C$15</c:f>
              <c:numCache>
                <c:formatCode>0.00</c:formatCode>
                <c:ptCount val="1"/>
                <c:pt idx="0">
                  <c:v>8</c:v>
                </c:pt>
              </c:numCache>
            </c:numRef>
          </c:xVal>
          <c:yVal>
            <c:numRef>
              <c:f>Дані!$D$15</c:f>
              <c:numCache>
                <c:formatCode>0.00</c:formatCode>
                <c:ptCount val="1"/>
                <c:pt idx="0">
                  <c:v>7.4827586206896584</c:v>
                </c:pt>
              </c:numCache>
            </c:numRef>
          </c:yVal>
        </c:ser>
        <c:ser>
          <c:idx val="12"/>
          <c:order val="10"/>
          <c:tx>
            <c:strRef>
              <c:f>Дані!$B$16</c:f>
              <c:strCache>
                <c:ptCount val="1"/>
                <c:pt idx="0">
                  <c:v>КЗ "ХЗОШ № 74"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0.13279349340591745"/>
                  <c:y val="1.8884245768491542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Дані!$C$16</c:f>
              <c:numCache>
                <c:formatCode>0.00</c:formatCode>
                <c:ptCount val="1"/>
                <c:pt idx="0">
                  <c:v>6.8</c:v>
                </c:pt>
              </c:numCache>
            </c:numRef>
          </c:xVal>
          <c:yVal>
            <c:numRef>
              <c:f>Дані!$D$16</c:f>
              <c:numCache>
                <c:formatCode>0.00</c:formatCode>
                <c:ptCount val="1"/>
                <c:pt idx="0">
                  <c:v>6.8</c:v>
                </c:pt>
              </c:numCache>
            </c:numRef>
          </c:yVal>
        </c:ser>
        <c:ser>
          <c:idx val="13"/>
          <c:order val="11"/>
          <c:tx>
            <c:strRef>
              <c:f>Дані!$B$17</c:f>
              <c:strCache>
                <c:ptCount val="1"/>
                <c:pt idx="0">
                  <c:v>ХЗОШ № 101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7.6495740286562516E-2"/>
                  <c:y val="-2.0931449502878091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Дані!$C$17</c:f>
              <c:numCache>
                <c:formatCode>0.00</c:formatCode>
                <c:ptCount val="1"/>
                <c:pt idx="0">
                  <c:v>6.2</c:v>
                </c:pt>
              </c:numCache>
            </c:numRef>
          </c:xVal>
          <c:yVal>
            <c:numRef>
              <c:f>Дані!$D$17</c:f>
              <c:numCache>
                <c:formatCode>0.00</c:formatCode>
                <c:ptCount val="1"/>
                <c:pt idx="0">
                  <c:v>5</c:v>
                </c:pt>
              </c:numCache>
            </c:numRef>
          </c:yVal>
        </c:ser>
        <c:ser>
          <c:idx val="14"/>
          <c:order val="12"/>
          <c:tx>
            <c:strRef>
              <c:f>Дані!$B$18</c:f>
              <c:strCache>
                <c:ptCount val="1"/>
                <c:pt idx="0">
                  <c:v>ХЗОШ № 145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7.1246058271492788E-2"/>
                  <c:y val="2.7250202215289267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Дані!$C$18</c:f>
              <c:numCache>
                <c:formatCode>0.00</c:formatCode>
                <c:ptCount val="1"/>
                <c:pt idx="0">
                  <c:v>8.6428571428571139</c:v>
                </c:pt>
              </c:numCache>
            </c:numRef>
          </c:xVal>
          <c:yVal>
            <c:numRef>
              <c:f>Дані!$D$18</c:f>
              <c:numCache>
                <c:formatCode>0.00</c:formatCode>
                <c:ptCount val="1"/>
                <c:pt idx="0">
                  <c:v>7.5714285714285712</c:v>
                </c:pt>
              </c:numCache>
            </c:numRef>
          </c:yVal>
        </c:ser>
        <c:ser>
          <c:idx val="15"/>
          <c:order val="13"/>
          <c:tx>
            <c:strRef>
              <c:f>Дані!$B$19</c:f>
              <c:strCache>
                <c:ptCount val="1"/>
                <c:pt idx="0">
                  <c:v>ХЗОШ № 160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6.8254647181447997E-2"/>
                  <c:y val="2.5124434248868347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Дані!$C$19</c:f>
              <c:numCache>
                <c:formatCode>0.00</c:formatCode>
                <c:ptCount val="1"/>
                <c:pt idx="0">
                  <c:v>7.5</c:v>
                </c:pt>
              </c:numCache>
            </c:numRef>
          </c:xVal>
          <c:yVal>
            <c:numRef>
              <c:f>Дані!$D$19</c:f>
              <c:numCache>
                <c:formatCode>0.00</c:formatCode>
                <c:ptCount val="1"/>
                <c:pt idx="0">
                  <c:v>6.6249999999999796</c:v>
                </c:pt>
              </c:numCache>
            </c:numRef>
          </c:yVal>
        </c:ser>
        <c:ser>
          <c:idx val="16"/>
          <c:order val="14"/>
          <c:tx>
            <c:strRef>
              <c:f>Дані!$B$20</c:f>
              <c:strCache>
                <c:ptCount val="1"/>
                <c:pt idx="0">
                  <c:v>ХЛ № 161 "Імпульс"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2.8782713889158942E-2"/>
                  <c:y val="-2.3097278194556391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Дані!$C$20</c:f>
              <c:numCache>
                <c:formatCode>0.00</c:formatCode>
                <c:ptCount val="1"/>
                <c:pt idx="0">
                  <c:v>8.4090909090909225</c:v>
                </c:pt>
              </c:numCache>
            </c:numRef>
          </c:xVal>
          <c:yVal>
            <c:numRef>
              <c:f>Дані!$D$20</c:f>
              <c:numCache>
                <c:formatCode>0.00</c:formatCode>
                <c:ptCount val="1"/>
                <c:pt idx="0">
                  <c:v>7.6818181818181834</c:v>
                </c:pt>
              </c:numCache>
            </c:numRef>
          </c:yVal>
        </c:ser>
        <c:ser>
          <c:idx val="17"/>
          <c:order val="15"/>
          <c:tx>
            <c:strRef>
              <c:f>Дані!$B$21</c:f>
              <c:strCache>
                <c:ptCount val="1"/>
                <c:pt idx="0">
                  <c:v>КЗ "ХЗОШ № 175"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0.16017811045224284"/>
                  <c:y val="4.1859177051687436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Дані!$C$21</c:f>
              <c:numCache>
                <c:formatCode>0.00</c:formatCode>
                <c:ptCount val="1"/>
                <c:pt idx="0">
                  <c:v>6.5</c:v>
                </c:pt>
              </c:numCache>
            </c:numRef>
          </c:xVal>
          <c:yVal>
            <c:numRef>
              <c:f>Дані!$D$21</c:f>
              <c:numCache>
                <c:formatCode>0.00</c:formatCode>
                <c:ptCount val="1"/>
                <c:pt idx="0">
                  <c:v>7.3571428571428399</c:v>
                </c:pt>
              </c:numCache>
            </c:numRef>
          </c:yVal>
        </c:ser>
        <c:ser>
          <c:idx val="18"/>
          <c:order val="16"/>
          <c:tx>
            <c:strRef>
              <c:f>Дані!$B$24</c:f>
              <c:strCache>
                <c:ptCount val="1"/>
                <c:pt idx="0">
                  <c:v>ХП НВК "Гармонія"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3.1240447462052876E-2"/>
                  <c:y val="2.3075653279189201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Дані!$C$24</c:f>
              <c:numCache>
                <c:formatCode>0.00</c:formatCode>
                <c:ptCount val="1"/>
                <c:pt idx="0">
                  <c:v>9.125</c:v>
                </c:pt>
              </c:numCache>
            </c:numRef>
          </c:xVal>
          <c:yVal>
            <c:numRef>
              <c:f>Дані!$D$24</c:f>
              <c:numCache>
                <c:formatCode>0.00</c:formatCode>
                <c:ptCount val="1"/>
                <c:pt idx="0">
                  <c:v>7.25</c:v>
                </c:pt>
              </c:numCache>
            </c:numRef>
          </c:yVal>
        </c:ser>
        <c:ser>
          <c:idx val="0"/>
          <c:order val="17"/>
          <c:tx>
            <c:strRef>
              <c:f>Дані!$B$4</c:f>
              <c:strCache>
                <c:ptCount val="1"/>
                <c:pt idx="0">
                  <c:v>ХЗОШ № 2</c:v>
                </c:pt>
              </c:strCache>
            </c:strRef>
          </c:tx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7.5431774731862231E-2"/>
                  <c:y val="3.1469609605885879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Дані!$C$4</c:f>
              <c:numCache>
                <c:formatCode>0.00</c:formatCode>
                <c:ptCount val="1"/>
                <c:pt idx="0">
                  <c:v>7.5263157894736894</c:v>
                </c:pt>
              </c:numCache>
            </c:numRef>
          </c:xVal>
          <c:yVal>
            <c:numRef>
              <c:f>Дані!$D$4</c:f>
              <c:numCache>
                <c:formatCode>0.00</c:formatCode>
                <c:ptCount val="1"/>
                <c:pt idx="0">
                  <c:v>5.9473684210526576</c:v>
                </c:pt>
              </c:numCache>
            </c:numRef>
          </c:yVal>
        </c:ser>
        <c:ser>
          <c:idx val="34"/>
          <c:order val="18"/>
          <c:tx>
            <c:strRef>
              <c:f>Дані!#ССЫЛКА!</c:f>
              <c:strCache>
                <c:ptCount val="1"/>
                <c:pt idx="0">
                  <c:v>#ССЫЛКА!</c:v>
                </c:pt>
              </c:strCache>
            </c:strRef>
          </c:tx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</c:ser>
        <c:ser>
          <c:idx val="1"/>
          <c:order val="19"/>
          <c:tx>
            <c:strRef>
              <c:f>Дані!$B$5</c:f>
              <c:strCache>
                <c:ptCount val="1"/>
                <c:pt idx="0">
                  <c:v>КЗ "ХСШ № 11"</c:v>
                </c:pt>
              </c:strCache>
            </c:strRef>
          </c:tx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7.4067053346727071E-2"/>
                  <c:y val="-2.9346725360117388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КЗ "ХСШ № 11"</a:t>
                    </a:r>
                  </a:p>
                </c:rich>
              </c:tx>
              <c:dLblPos val="r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</c:dLbls>
          <c:xVal>
            <c:numRef>
              <c:f>Дані!$C$5</c:f>
              <c:numCache>
                <c:formatCode>0.00</c:formatCode>
                <c:ptCount val="1"/>
                <c:pt idx="0">
                  <c:v>8.3888888888888893</c:v>
                </c:pt>
              </c:numCache>
            </c:numRef>
          </c:xVal>
          <c:yVal>
            <c:numRef>
              <c:f>Дані!$D$5</c:f>
              <c:numCache>
                <c:formatCode>0.00</c:formatCode>
                <c:ptCount val="1"/>
                <c:pt idx="0">
                  <c:v>8.4444444444444446</c:v>
                </c:pt>
              </c:numCache>
            </c:numRef>
          </c:yVal>
        </c:ser>
        <c:ser>
          <c:idx val="19"/>
          <c:order val="20"/>
          <c:tx>
            <c:strRef>
              <c:f>ЗЗСО!$B$25</c:f>
              <c:strCache>
                <c:ptCount val="1"/>
                <c:pt idx="0">
                  <c:v>ХП НВК "Вересень"</c:v>
                </c:pt>
              </c:strCache>
            </c:strRef>
          </c:tx>
          <c:marker>
            <c:symbol val="diamond"/>
            <c:size val="9"/>
            <c:spPr>
              <a:solidFill>
                <a:schemeClr val="tx2"/>
              </a:solidFill>
            </c:spPr>
          </c:marker>
          <c:dLbls>
            <c:dLbl>
              <c:idx val="0"/>
              <c:layout>
                <c:manualLayout>
                  <c:x val="-6.5775950668037E-2"/>
                  <c:y val="-4.4025157232704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ХП НВК "Вересень"</a:t>
                    </a:r>
                  </a:p>
                </c:rich>
              </c:tx>
              <c:dLblPos val="r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</c:dLbls>
          <c:xVal>
            <c:numRef>
              <c:f>ЗЗСО!$G$25</c:f>
              <c:numCache>
                <c:formatCode>0.00</c:formatCode>
                <c:ptCount val="1"/>
                <c:pt idx="0">
                  <c:v>11</c:v>
                </c:pt>
              </c:numCache>
            </c:numRef>
          </c:xVal>
          <c:yVal>
            <c:numRef>
              <c:f>ЗЗСО!$L$25</c:f>
              <c:numCache>
                <c:formatCode>0.00</c:formatCode>
                <c:ptCount val="1"/>
                <c:pt idx="0">
                  <c:v>11</c:v>
                </c:pt>
              </c:numCache>
            </c:numRef>
          </c:yVal>
        </c:ser>
        <c:ser>
          <c:idx val="20"/>
          <c:order val="21"/>
          <c:tx>
            <c:strRef>
              <c:f>ЗЗСО!$B$15</c:f>
              <c:strCache>
                <c:ptCount val="1"/>
                <c:pt idx="0">
                  <c:v>КЗ "ХЗОШ № 63"</c:v>
                </c:pt>
              </c:strCache>
            </c:strRef>
          </c:tx>
          <c:marker>
            <c:symbol val="diamond"/>
            <c:size val="7"/>
            <c:spPr>
              <a:solidFill>
                <a:schemeClr val="accent1"/>
              </a:solidFill>
            </c:spPr>
          </c:marker>
          <c:xVal>
            <c:numRef>
              <c:f>ЗЗСО!$G$15</c:f>
              <c:numCache>
                <c:formatCode>0.00</c:formatCode>
                <c:ptCount val="1"/>
                <c:pt idx="0">
                  <c:v>6.1249999999999796</c:v>
                </c:pt>
              </c:numCache>
            </c:numRef>
          </c:xVal>
          <c:yVal>
            <c:numRef>
              <c:f>ЗЗСО!$L$15</c:f>
              <c:numCache>
                <c:formatCode>0.00</c:formatCode>
                <c:ptCount val="1"/>
                <c:pt idx="0">
                  <c:v>6.1249999999999796</c:v>
                </c:pt>
              </c:numCache>
            </c:numRef>
          </c:yVal>
        </c:ser>
        <c:ser>
          <c:idx val="21"/>
          <c:order val="22"/>
          <c:tx>
            <c:strRef>
              <c:f>ЗЗСО!$B$24</c:f>
              <c:strCache>
                <c:ptCount val="1"/>
                <c:pt idx="0">
                  <c:v>КЗ "ХСШ № 181 "Дьонсурі"</c:v>
                </c:pt>
              </c:strCache>
            </c:strRef>
          </c:tx>
          <c:marker>
            <c:symbol val="diamond"/>
            <c:size val="7"/>
            <c:spPr>
              <a:solidFill>
                <a:schemeClr val="tx2"/>
              </a:solidFill>
            </c:spPr>
          </c:marker>
          <c:xVal>
            <c:numRef>
              <c:f>ЗЗСО!$G$24</c:f>
              <c:numCache>
                <c:formatCode>0.00</c:formatCode>
                <c:ptCount val="1"/>
                <c:pt idx="0">
                  <c:v>8.5625000000000266</c:v>
                </c:pt>
              </c:numCache>
            </c:numRef>
          </c:xVal>
          <c:yVal>
            <c:numRef>
              <c:f>ЗЗСО!$L$24</c:f>
              <c:numCache>
                <c:formatCode>0.00</c:formatCode>
                <c:ptCount val="1"/>
                <c:pt idx="0">
                  <c:v>9.3125000000000266</c:v>
                </c:pt>
              </c:numCache>
            </c:numRef>
          </c:yVal>
        </c:ser>
        <c:axId val="56201216"/>
        <c:axId val="56203520"/>
      </c:scatterChart>
      <c:valAx>
        <c:axId val="56201216"/>
        <c:scaling>
          <c:orientation val="minMax"/>
          <c:max val="12"/>
          <c:min val="4.5"/>
        </c:scaling>
        <c:axPos val="b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Результати річного оцінювання (за середнім балом)</a:t>
                </a:r>
              </a:p>
            </c:rich>
          </c:tx>
        </c:title>
        <c:numFmt formatCode="0.00" sourceLinked="1"/>
        <c:tickLblPos val="low"/>
        <c:spPr>
          <a:ln w="25400" cmpd="sng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6203520"/>
        <c:crossesAt val="7.6099999999999985"/>
        <c:crossBetween val="midCat"/>
        <c:majorUnit val="0.5"/>
        <c:minorUnit val="0.1"/>
      </c:valAx>
      <c:valAx>
        <c:axId val="56203520"/>
        <c:scaling>
          <c:orientation val="minMax"/>
          <c:max val="11.5"/>
          <c:min val="4.5"/>
        </c:scaling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Результати ДПА у формі ЗНО (за середнім балом)</a:t>
                </a:r>
              </a:p>
            </c:rich>
          </c:tx>
          <c:layout>
            <c:manualLayout>
              <c:xMode val="edge"/>
              <c:yMode val="edge"/>
              <c:x val="1.5547130682738794E-2"/>
              <c:y val="0.28484493768987756"/>
            </c:manualLayout>
          </c:layout>
        </c:title>
        <c:numFmt formatCode="0.00" sourceLinked="1"/>
        <c:tickLblPos val="low"/>
        <c:spPr>
          <a:ln w="2540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6201216"/>
        <c:crossesAt val="7.55"/>
        <c:crossBetween val="midCat"/>
        <c:majorUnit val="0.5"/>
        <c:minorUnit val="0.1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Результати річного оцінювання та ДПА (у формі ЗНО) з математики 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по Немишлянського району (місту) за середнім балом по району </a:t>
            </a:r>
          </a:p>
        </c:rich>
      </c:tx>
      <c:layout>
        <c:manualLayout>
          <c:xMode val="edge"/>
          <c:yMode val="edge"/>
          <c:x val="0.23332920216032862"/>
          <c:y val="1.6851873615300657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6.7376787765118032E-2"/>
          <c:y val="9.9000709488428373E-2"/>
          <c:w val="0.90569071835590365"/>
          <c:h val="0.76555441558816373"/>
        </c:manualLayout>
      </c:layout>
      <c:scatterChart>
        <c:scatterStyle val="lineMarker"/>
        <c:ser>
          <c:idx val="1"/>
          <c:order val="0"/>
          <c:tx>
            <c:strRef>
              <c:f>Дані!$B$5</c:f>
              <c:strCache>
                <c:ptCount val="1"/>
                <c:pt idx="0">
                  <c:v>КЗ "ХСШ № 11"</c:v>
                </c:pt>
              </c:strCache>
            </c:strRef>
          </c:tx>
          <c:spPr>
            <a:ln w="28575"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marker>
          <c:dLbls>
            <c:dLbl>
              <c:idx val="0"/>
              <c:layout>
                <c:manualLayout>
                  <c:x val="-4.1809343611691765E-2"/>
                  <c:y val="2.043465959789852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SerName val="1"/>
          </c:dLbls>
          <c:xVal>
            <c:numRef>
              <c:f>Дані!$C$5</c:f>
              <c:numCache>
                <c:formatCode>0.00</c:formatCode>
                <c:ptCount val="1"/>
                <c:pt idx="0">
                  <c:v>7.615384615384615</c:v>
                </c:pt>
              </c:numCache>
            </c:numRef>
          </c:xVal>
          <c:yVal>
            <c:numRef>
              <c:f>Дані!$D$5</c:f>
              <c:numCache>
                <c:formatCode>0.00</c:formatCode>
                <c:ptCount val="1"/>
                <c:pt idx="0">
                  <c:v>8.8461538461538449</c:v>
                </c:pt>
              </c:numCache>
            </c:numRef>
          </c:yVal>
        </c:ser>
        <c:ser>
          <c:idx val="2"/>
          <c:order val="1"/>
          <c:tx>
            <c:strRef>
              <c:f>Дані!$B$6</c:f>
              <c:strCache>
                <c:ptCount val="1"/>
                <c:pt idx="0">
                  <c:v>ХГ № 14</c:v>
                </c:pt>
              </c:strCache>
            </c:strRef>
          </c:tx>
          <c:spPr>
            <a:ln w="28575"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marker>
          <c:dLbls>
            <c:dLbl>
              <c:idx val="0"/>
              <c:layout>
                <c:manualLayout>
                  <c:x val="-7.2513984020623118E-2"/>
                  <c:y val="-3.1320388434032849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SerName val="1"/>
          </c:dLbls>
          <c:xVal>
            <c:numRef>
              <c:f>Дані!$C$6</c:f>
              <c:numCache>
                <c:formatCode>0.00</c:formatCode>
                <c:ptCount val="1"/>
                <c:pt idx="0">
                  <c:v>8.171428571428569</c:v>
                </c:pt>
              </c:numCache>
            </c:numRef>
          </c:xVal>
          <c:yVal>
            <c:numRef>
              <c:f>Дані!$D$6</c:f>
              <c:numCache>
                <c:formatCode>0.00</c:formatCode>
                <c:ptCount val="1"/>
                <c:pt idx="0">
                  <c:v>8.9428571428571431</c:v>
                </c:pt>
              </c:numCache>
            </c:numRef>
          </c:yVal>
        </c:ser>
        <c:ser>
          <c:idx val="3"/>
          <c:order val="2"/>
          <c:tx>
            <c:strRef>
              <c:f>Дані!$B$7</c:f>
              <c:strCache>
                <c:ptCount val="1"/>
                <c:pt idx="0">
                  <c:v>КЗ "ХНВК № 21"</c:v>
                </c:pt>
              </c:strCache>
            </c:strRef>
          </c:tx>
          <c:spPr>
            <a:ln w="28575"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marker>
          <c:dLbls>
            <c:dLbl>
              <c:idx val="0"/>
              <c:layout>
                <c:manualLayout>
                  <c:x val="-0.13847559716105792"/>
                  <c:y val="1.1409792681387481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SerName val="1"/>
          </c:dLbls>
          <c:xVal>
            <c:numRef>
              <c:f>Дані!$C$7</c:f>
              <c:numCache>
                <c:formatCode>0.00</c:formatCode>
                <c:ptCount val="1"/>
                <c:pt idx="0">
                  <c:v>7</c:v>
                </c:pt>
              </c:numCache>
            </c:numRef>
          </c:xVal>
          <c:yVal>
            <c:numRef>
              <c:f>Дані!$D$7</c:f>
              <c:numCache>
                <c:formatCode>0.00</c:formatCode>
                <c:ptCount val="1"/>
                <c:pt idx="0">
                  <c:v>6</c:v>
                </c:pt>
              </c:numCache>
            </c:numRef>
          </c:yVal>
        </c:ser>
        <c:ser>
          <c:idx val="4"/>
          <c:order val="3"/>
          <c:tx>
            <c:strRef>
              <c:f>Дані!$B$8</c:f>
              <c:strCache>
                <c:ptCount val="1"/>
                <c:pt idx="0">
                  <c:v>КЗ "ХНВК № 24"</c:v>
                </c:pt>
              </c:strCache>
            </c:strRef>
          </c:tx>
          <c:spPr>
            <a:ln w="28575"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marker>
          <c:dLbls>
            <c:dLbl>
              <c:idx val="0"/>
              <c:layout>
                <c:manualLayout>
                  <c:x val="-0.14583398950131288"/>
                  <c:y val="8.1270985102652757E-4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SerName val="1"/>
          </c:dLbls>
          <c:xVal>
            <c:numRef>
              <c:f>Дані!$C$8</c:f>
              <c:numCache>
                <c:formatCode>0.00</c:formatCode>
                <c:ptCount val="1"/>
                <c:pt idx="0">
                  <c:v>6.8333333333333464</c:v>
                </c:pt>
              </c:numCache>
            </c:numRef>
          </c:xVal>
          <c:yVal>
            <c:numRef>
              <c:f>Дані!$D$8</c:f>
              <c:numCache>
                <c:formatCode>0.00</c:formatCode>
                <c:ptCount val="1"/>
                <c:pt idx="0">
                  <c:v>7.3333333333333464</c:v>
                </c:pt>
              </c:numCache>
            </c:numRef>
          </c:yVal>
        </c:ser>
        <c:ser>
          <c:idx val="5"/>
          <c:order val="4"/>
          <c:tx>
            <c:strRef>
              <c:f>Дані!$B$9</c:f>
              <c:strCache>
                <c:ptCount val="1"/>
                <c:pt idx="0">
                  <c:v>КЗ "ХЗОШ № 32"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8.5148731408573913E-4"/>
                  <c:y val="1.7467971777010521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Дані!$C$9</c:f>
              <c:numCache>
                <c:formatCode>0.00</c:formatCode>
                <c:ptCount val="1"/>
                <c:pt idx="0">
                  <c:v>8</c:v>
                </c:pt>
              </c:numCache>
            </c:numRef>
          </c:xVal>
          <c:yVal>
            <c:numRef>
              <c:f>Дані!$D$9</c:f>
              <c:numCache>
                <c:formatCode>0.00</c:formatCode>
                <c:ptCount val="1"/>
                <c:pt idx="0">
                  <c:v>7.5</c:v>
                </c:pt>
              </c:numCache>
            </c:numRef>
          </c:yVal>
        </c:ser>
        <c:ser>
          <c:idx val="6"/>
          <c:order val="5"/>
          <c:tx>
            <c:strRef>
              <c:f>Дані!$B$10</c:f>
              <c:strCache>
                <c:ptCount val="1"/>
                <c:pt idx="0">
                  <c:v>ХЗОШ № 38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-3.777544596012606E-2"/>
                  <c:y val="1.9900497512437887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Дані!$C$10</c:f>
              <c:numCache>
                <c:formatCode>0.00</c:formatCode>
                <c:ptCount val="1"/>
                <c:pt idx="0">
                  <c:v>5.8571428571428443</c:v>
                </c:pt>
              </c:numCache>
            </c:numRef>
          </c:xVal>
          <c:yVal>
            <c:numRef>
              <c:f>Дані!$D$10</c:f>
              <c:numCache>
                <c:formatCode>0.00</c:formatCode>
                <c:ptCount val="1"/>
                <c:pt idx="0">
                  <c:v>4.5714285714285712</c:v>
                </c:pt>
              </c:numCache>
            </c:numRef>
          </c:yVal>
        </c:ser>
        <c:ser>
          <c:idx val="7"/>
          <c:order val="6"/>
          <c:tx>
            <c:strRef>
              <c:f>Дані!$B$11</c:f>
              <c:strCache>
                <c:ptCount val="1"/>
                <c:pt idx="0">
                  <c:v>КЗ "ХЗОШ № 49"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0.15524474445940925"/>
                  <c:y val="2.2167378331440788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Дані!$C$11</c:f>
              <c:numCache>
                <c:formatCode>0.00</c:formatCode>
                <c:ptCount val="1"/>
                <c:pt idx="0">
                  <c:v>6.5</c:v>
                </c:pt>
              </c:numCache>
            </c:numRef>
          </c:xVal>
          <c:yVal>
            <c:numRef>
              <c:f>Дані!$D$11</c:f>
              <c:numCache>
                <c:formatCode>0.00</c:formatCode>
                <c:ptCount val="1"/>
                <c:pt idx="0">
                  <c:v>6.166666666666667</c:v>
                </c:pt>
              </c:numCache>
            </c:numRef>
          </c:yVal>
        </c:ser>
        <c:ser>
          <c:idx val="8"/>
          <c:order val="7"/>
          <c:tx>
            <c:strRef>
              <c:f>Дані!$B$12</c:f>
              <c:strCache>
                <c:ptCount val="1"/>
                <c:pt idx="0">
                  <c:v>КЗ "ХЗОШ № 61"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5.4345305472702455E-3"/>
                  <c:y val="1.1732588152849053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Дані!$C$12</c:f>
              <c:numCache>
                <c:formatCode>0.00</c:formatCode>
                <c:ptCount val="1"/>
                <c:pt idx="0">
                  <c:v>8.25</c:v>
                </c:pt>
              </c:numCache>
            </c:numRef>
          </c:xVal>
          <c:yVal>
            <c:numRef>
              <c:f>Дані!$D$12</c:f>
              <c:numCache>
                <c:formatCode>0.00</c:formatCode>
                <c:ptCount val="1"/>
                <c:pt idx="0">
                  <c:v>6.25</c:v>
                </c:pt>
              </c:numCache>
            </c:numRef>
          </c:yVal>
        </c:ser>
        <c:ser>
          <c:idx val="10"/>
          <c:order val="8"/>
          <c:tx>
            <c:strRef>
              <c:f>Дані!$B$14</c:f>
              <c:strCache>
                <c:ptCount val="1"/>
                <c:pt idx="0">
                  <c:v>ХЗОШ № 72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5.4831461911962136E-2"/>
                  <c:y val="2.4073682331997047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Дані!$C$14</c:f>
              <c:numCache>
                <c:formatCode>0.00</c:formatCode>
                <c:ptCount val="1"/>
                <c:pt idx="0">
                  <c:v>7.166666666666667</c:v>
                </c:pt>
              </c:numCache>
            </c:numRef>
          </c:xVal>
          <c:yVal>
            <c:numRef>
              <c:f>Дані!$D$14</c:f>
              <c:numCache>
                <c:formatCode>0.00</c:formatCode>
                <c:ptCount val="1"/>
                <c:pt idx="0">
                  <c:v>7.166666666666667</c:v>
                </c:pt>
              </c:numCache>
            </c:numRef>
          </c:yVal>
        </c:ser>
        <c:ser>
          <c:idx val="11"/>
          <c:order val="9"/>
          <c:tx>
            <c:strRef>
              <c:f>Дані!$B$15</c:f>
              <c:strCache>
                <c:ptCount val="1"/>
                <c:pt idx="0">
                  <c:v>ХСШ № 73</c:v>
                </c:pt>
              </c:strCache>
            </c:strRef>
          </c:tx>
          <c:spPr>
            <a:ln w="28575">
              <a:solidFill>
                <a:srgbClr val="4F81BD"/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0.10059351185508977"/>
                  <c:y val="5.1377408669687425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Дані!$C$15</c:f>
              <c:numCache>
                <c:formatCode>0.00</c:formatCode>
                <c:ptCount val="1"/>
                <c:pt idx="0">
                  <c:v>7.0624999999999956</c:v>
                </c:pt>
              </c:numCache>
            </c:numRef>
          </c:xVal>
          <c:yVal>
            <c:numRef>
              <c:f>Дані!$D$15</c:f>
              <c:numCache>
                <c:formatCode>0.00</c:formatCode>
                <c:ptCount val="1"/>
                <c:pt idx="0">
                  <c:v>6.6874999999999956</c:v>
                </c:pt>
              </c:numCache>
            </c:numRef>
          </c:yVal>
        </c:ser>
        <c:ser>
          <c:idx val="12"/>
          <c:order val="10"/>
          <c:tx>
            <c:strRef>
              <c:f>Дані!$B$16</c:f>
              <c:strCache>
                <c:ptCount val="1"/>
                <c:pt idx="0">
                  <c:v>КЗ "ХЗОШ № 74"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0.14550894674367174"/>
                  <c:y val="-1.9829113400625961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Дані!$C$16</c:f>
              <c:numCache>
                <c:formatCode>0.00</c:formatCode>
                <c:ptCount val="1"/>
                <c:pt idx="0">
                  <c:v>6.3333333333333464</c:v>
                </c:pt>
              </c:numCache>
            </c:numRef>
          </c:xVal>
          <c:yVal>
            <c:numRef>
              <c:f>Дані!$D$16</c:f>
              <c:numCache>
                <c:formatCode>0.00</c:formatCode>
                <c:ptCount val="1"/>
                <c:pt idx="0">
                  <c:v>5.666666666666667</c:v>
                </c:pt>
              </c:numCache>
            </c:numRef>
          </c:yVal>
        </c:ser>
        <c:ser>
          <c:idx val="13"/>
          <c:order val="11"/>
          <c:tx>
            <c:strRef>
              <c:f>Дані!$B$17</c:f>
              <c:strCache>
                <c:ptCount val="1"/>
                <c:pt idx="0">
                  <c:v>ХЗОШ № 101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4.7910590399704911E-4"/>
                  <c:y val="2.2203940925294937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Дані!$C$17</c:f>
              <c:numCache>
                <c:formatCode>0.00</c:formatCode>
                <c:ptCount val="1"/>
                <c:pt idx="0">
                  <c:v>5.75</c:v>
                </c:pt>
              </c:numCache>
            </c:numRef>
          </c:xVal>
          <c:yVal>
            <c:numRef>
              <c:f>Дані!$D$17</c:f>
              <c:numCache>
                <c:formatCode>0.00</c:formatCode>
                <c:ptCount val="1"/>
                <c:pt idx="0">
                  <c:v>5.375</c:v>
                </c:pt>
              </c:numCache>
            </c:numRef>
          </c:yVal>
        </c:ser>
        <c:ser>
          <c:idx val="14"/>
          <c:order val="12"/>
          <c:tx>
            <c:strRef>
              <c:f>Дані!$B$18</c:f>
              <c:strCache>
                <c:ptCount val="1"/>
                <c:pt idx="0">
                  <c:v>ХЗОШ № 145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0.10912906610703046"/>
                  <c:y val="-2.2111663902708678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Дані!$C$18</c:f>
              <c:numCache>
                <c:formatCode>0.00</c:formatCode>
                <c:ptCount val="1"/>
                <c:pt idx="0">
                  <c:v>8.3750000000000231</c:v>
                </c:pt>
              </c:numCache>
            </c:numRef>
          </c:xVal>
          <c:yVal>
            <c:numRef>
              <c:f>Дані!$D$18</c:f>
              <c:numCache>
                <c:formatCode>0.00</c:formatCode>
                <c:ptCount val="1"/>
                <c:pt idx="0">
                  <c:v>8</c:v>
                </c:pt>
              </c:numCache>
            </c:numRef>
          </c:yVal>
        </c:ser>
        <c:ser>
          <c:idx val="15"/>
          <c:order val="13"/>
          <c:tx>
            <c:strRef>
              <c:f>Дані!$B$19</c:f>
              <c:strCache>
                <c:ptCount val="1"/>
                <c:pt idx="0">
                  <c:v>ХЗОШ № 160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2.7981811822315648E-3"/>
                  <c:y val="-2.2111663902707871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Дані!$C$19</c:f>
              <c:numCache>
                <c:formatCode>0.00</c:formatCode>
                <c:ptCount val="1"/>
                <c:pt idx="0">
                  <c:v>7.8928571428571415</c:v>
                </c:pt>
              </c:numCache>
            </c:numRef>
          </c:xVal>
          <c:yVal>
            <c:numRef>
              <c:f>Дані!$D$19</c:f>
              <c:numCache>
                <c:formatCode>0.00</c:formatCode>
                <c:ptCount val="1"/>
                <c:pt idx="0">
                  <c:v>6.8214285714285685</c:v>
                </c:pt>
              </c:numCache>
            </c:numRef>
          </c:yVal>
        </c:ser>
        <c:ser>
          <c:idx val="16"/>
          <c:order val="14"/>
          <c:tx>
            <c:strRef>
              <c:f>Дані!$B$20</c:f>
              <c:strCache>
                <c:ptCount val="1"/>
                <c:pt idx="0">
                  <c:v>ХЛ № 161 "Імпульс"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3.2179083595662822E-2"/>
                  <c:y val="-3.7589828634604812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Дані!$C$20</c:f>
              <c:numCache>
                <c:formatCode>0.00</c:formatCode>
                <c:ptCount val="1"/>
                <c:pt idx="0">
                  <c:v>8.4137931034482758</c:v>
                </c:pt>
              </c:numCache>
            </c:numRef>
          </c:xVal>
          <c:yVal>
            <c:numRef>
              <c:f>Дані!$D$20</c:f>
              <c:numCache>
                <c:formatCode>0.00</c:formatCode>
                <c:ptCount val="1"/>
                <c:pt idx="0">
                  <c:v>8.931034482758621</c:v>
                </c:pt>
              </c:numCache>
            </c:numRef>
          </c:yVal>
        </c:ser>
        <c:ser>
          <c:idx val="17"/>
          <c:order val="15"/>
          <c:tx>
            <c:strRef>
              <c:f>Дані!$B$21</c:f>
              <c:strCache>
                <c:ptCount val="1"/>
                <c:pt idx="0">
                  <c:v>КЗ "ХЗОШ № 175"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1.9759125072639854E-3"/>
                  <c:y val="1.1673913895091472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Дані!$C$21</c:f>
              <c:numCache>
                <c:formatCode>0.00</c:formatCode>
                <c:ptCount val="1"/>
                <c:pt idx="0">
                  <c:v>7.1428571428571415</c:v>
                </c:pt>
              </c:numCache>
            </c:numRef>
          </c:xVal>
          <c:yVal>
            <c:numRef>
              <c:f>Дані!$D$21</c:f>
              <c:numCache>
                <c:formatCode>0.00</c:formatCode>
                <c:ptCount val="1"/>
                <c:pt idx="0">
                  <c:v>6.2857142857142874</c:v>
                </c:pt>
              </c:numCache>
            </c:numRef>
          </c:yVal>
        </c:ser>
        <c:ser>
          <c:idx val="18"/>
          <c:order val="16"/>
          <c:tx>
            <c:strRef>
              <c:f>Дані!$B$24</c:f>
              <c:strCache>
                <c:ptCount val="1"/>
                <c:pt idx="0">
                  <c:v>ХП НВК "Гармонія"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tx2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2.7981811822316667E-3"/>
                  <c:y val="-4.4223327805417538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Дані!$C$24</c:f>
              <c:numCache>
                <c:formatCode>0.00</c:formatCode>
                <c:ptCount val="1"/>
                <c:pt idx="0">
                  <c:v>8.75</c:v>
                </c:pt>
              </c:numCache>
            </c:numRef>
          </c:xVal>
          <c:yVal>
            <c:numRef>
              <c:f>Дані!$D$24</c:f>
              <c:numCache>
                <c:formatCode>0.00</c:formatCode>
                <c:ptCount val="1"/>
                <c:pt idx="0">
                  <c:v>6.5</c:v>
                </c:pt>
              </c:numCache>
            </c:numRef>
          </c:yVal>
        </c:ser>
        <c:ser>
          <c:idx val="22"/>
          <c:order val="17"/>
          <c:tx>
            <c:strRef>
              <c:f>Дані!#ССЫЛКА!</c:f>
              <c:strCache>
                <c:ptCount val="1"/>
                <c:pt idx="0">
                  <c:v>#ССЫЛКА!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8.0834516587066484E-3"/>
                  <c:y val="-1.8851417157760942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</c:dLbls>
          <c:x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</c:ser>
        <c:ser>
          <c:idx val="23"/>
          <c:order val="18"/>
          <c:tx>
            <c:strRef>
              <c:f>Дані!#ССЫЛКА!</c:f>
              <c:strCache>
                <c:ptCount val="1"/>
                <c:pt idx="0">
                  <c:v>#ССЫЛКА!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0"/>
                  <c:y val="-1.0465724751439061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Сахновщинський,</a:t>
                    </a:r>
                  </a:p>
                </c:rich>
              </c:tx>
              <c:dLblPos val="r"/>
            </c:dLbl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</c:ser>
        <c:ser>
          <c:idx val="24"/>
          <c:order val="19"/>
          <c:tx>
            <c:strRef>
              <c:f>Дані!#ССЫЛКА!</c:f>
              <c:strCache>
                <c:ptCount val="1"/>
                <c:pt idx="0">
                  <c:v>#ССЫЛКА!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4.09416581371544E-3"/>
                  <c:y val="-2.0931449502878141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</c:ser>
        <c:ser>
          <c:idx val="25"/>
          <c:order val="20"/>
          <c:tx>
            <c:strRef>
              <c:f>Дані!#ССЫЛКА!</c:f>
              <c:strCache>
                <c:ptCount val="1"/>
                <c:pt idx="0">
                  <c:v>#ССЫЛКА!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0.10272277350430911"/>
                  <c:y val="3.8486482721998058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</c:ser>
        <c:ser>
          <c:idx val="26"/>
          <c:order val="21"/>
          <c:tx>
            <c:strRef>
              <c:f>Дані!#ССЫЛКА!</c:f>
              <c:strCache>
                <c:ptCount val="1"/>
                <c:pt idx="0">
                  <c:v>#ССЫЛКА!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1.6900520772373199E-2"/>
                  <c:y val="-2.5117873221420412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</c:ser>
        <c:ser>
          <c:idx val="0"/>
          <c:order val="22"/>
          <c:tx>
            <c:strRef>
              <c:f>Дані!$B$4</c:f>
              <c:strCache>
                <c:ptCount val="1"/>
                <c:pt idx="0">
                  <c:v>ХЗОШ № 2</c:v>
                </c:pt>
              </c:strCache>
            </c:strRef>
          </c:tx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4.0741077354837524E-3"/>
                  <c:y val="9.0734429340611558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Дані!$C$4</c:f>
              <c:numCache>
                <c:formatCode>0.00</c:formatCode>
                <c:ptCount val="1"/>
                <c:pt idx="0">
                  <c:v>7.0624999999999956</c:v>
                </c:pt>
              </c:numCache>
            </c:numRef>
          </c:xVal>
          <c:yVal>
            <c:numRef>
              <c:f>Дані!$D$4</c:f>
              <c:numCache>
                <c:formatCode>0.00</c:formatCode>
                <c:ptCount val="1"/>
                <c:pt idx="0">
                  <c:v>5.9375</c:v>
                </c:pt>
              </c:numCache>
            </c:numRef>
          </c:yVal>
        </c:ser>
        <c:ser>
          <c:idx val="28"/>
          <c:order val="23"/>
          <c:tx>
            <c:strRef>
              <c:f>Дані!#ССЫЛКА!</c:f>
              <c:strCache>
                <c:ptCount val="1"/>
                <c:pt idx="0">
                  <c:v>#ССЫЛКА!</c:v>
                </c:pt>
              </c:strCache>
            </c:strRef>
          </c:tx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</c:ser>
        <c:ser>
          <c:idx val="29"/>
          <c:order val="24"/>
          <c:tx>
            <c:strRef>
              <c:f>Дані!#ССЫЛКА!</c:f>
              <c:strCache>
                <c:ptCount val="1"/>
                <c:pt idx="0">
                  <c:v>#ССЫЛКА!</c:v>
                </c:pt>
              </c:strCache>
            </c:strRef>
          </c:tx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</c:ser>
        <c:ser>
          <c:idx val="30"/>
          <c:order val="25"/>
          <c:tx>
            <c:strRef>
              <c:f>Дані!#ССЫЛКА!</c:f>
              <c:strCache>
                <c:ptCount val="1"/>
                <c:pt idx="0">
                  <c:v>#ССЫЛКА!</c:v>
                </c:pt>
              </c:strCache>
            </c:strRef>
          </c:tx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</c:ser>
        <c:ser>
          <c:idx val="32"/>
          <c:order val="26"/>
          <c:tx>
            <c:strRef>
              <c:f>Дані!#ССЫЛКА!</c:f>
              <c:strCache>
                <c:ptCount val="1"/>
                <c:pt idx="0">
                  <c:v>#ССЫЛКА!</c:v>
                </c:pt>
              </c:strCache>
            </c:strRef>
          </c:tx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</c:ser>
        <c:ser>
          <c:idx val="33"/>
          <c:order val="27"/>
          <c:tx>
            <c:strRef>
              <c:f>Дані!#ССЫЛКА!</c:f>
              <c:strCache>
                <c:ptCount val="1"/>
                <c:pt idx="0">
                  <c:v>#ССЫЛКА!</c:v>
                </c:pt>
              </c:strCache>
            </c:strRef>
          </c:tx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</c:ser>
        <c:ser>
          <c:idx val="34"/>
          <c:order val="28"/>
          <c:tx>
            <c:strRef>
              <c:f>Дані!#ССЫЛКА!</c:f>
              <c:strCache>
                <c:ptCount val="1"/>
                <c:pt idx="0">
                  <c:v>#ССЫЛКА!</c:v>
                </c:pt>
              </c:strCache>
            </c:strRef>
          </c:tx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</c:ser>
        <c:ser>
          <c:idx val="35"/>
          <c:order val="29"/>
          <c:tx>
            <c:strRef>
              <c:f>ЗНЗ!$B$25</c:f>
              <c:strCache>
                <c:ptCount val="1"/>
                <c:pt idx="0">
                  <c:v>ХП НВК "Вересень"</c:v>
                </c:pt>
              </c:strCache>
            </c:strRef>
          </c:tx>
          <c:marker>
            <c:symbol val="diamond"/>
            <c:size val="7"/>
            <c:spPr>
              <a:solidFill>
                <a:schemeClr val="tx2"/>
              </a:solidFill>
            </c:spPr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ru-RU"/>
                      <a:t>ХП НВК"Вересень"</a:t>
                    </a:r>
                  </a:p>
                </c:rich>
              </c:tx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</c:dLbls>
          <c:xVal>
            <c:numRef>
              <c:f>ЗНЗ!$G$25</c:f>
              <c:numCache>
                <c:formatCode>0.00</c:formatCode>
                <c:ptCount val="1"/>
                <c:pt idx="0">
                  <c:v>8.75</c:v>
                </c:pt>
              </c:numCache>
            </c:numRef>
          </c:xVal>
          <c:yVal>
            <c:numRef>
              <c:f>ЗНЗ!$L$25</c:f>
              <c:numCache>
                <c:formatCode>0.00</c:formatCode>
                <c:ptCount val="1"/>
                <c:pt idx="0">
                  <c:v>8.75</c:v>
                </c:pt>
              </c:numCache>
            </c:numRef>
          </c:yVal>
        </c:ser>
        <c:ser>
          <c:idx val="9"/>
          <c:order val="30"/>
          <c:tx>
            <c:strRef>
              <c:f>ЗНЗ!$B$6</c:f>
              <c:strCache>
                <c:ptCount val="1"/>
                <c:pt idx="0">
                  <c:v>ХЗОШ № 2</c:v>
                </c:pt>
              </c:strCache>
            </c:strRef>
          </c:tx>
          <c:dLbls>
            <c:delete val="1"/>
          </c:dLbls>
          <c:xVal>
            <c:numRef>
              <c:f>ЗНЗ!$G$6</c:f>
              <c:numCache>
                <c:formatCode>0.00</c:formatCode>
                <c:ptCount val="1"/>
                <c:pt idx="0">
                  <c:v>7.0624999999999956</c:v>
                </c:pt>
              </c:numCache>
            </c:numRef>
          </c:xVal>
          <c:yVal>
            <c:numRef>
              <c:f>ЗНЗ!$L$6</c:f>
              <c:numCache>
                <c:formatCode>0.00</c:formatCode>
                <c:ptCount val="1"/>
                <c:pt idx="0">
                  <c:v>5.9375</c:v>
                </c:pt>
              </c:numCache>
            </c:numRef>
          </c:yVal>
        </c:ser>
        <c:ser>
          <c:idx val="36"/>
          <c:order val="31"/>
          <c:tx>
            <c:strRef>
              <c:f>Дані!$B$13</c:f>
              <c:strCache>
                <c:ptCount val="1"/>
                <c:pt idx="0">
                  <c:v>КЗ "ХЗОШ № 63"</c:v>
                </c:pt>
              </c:strCache>
            </c:strRef>
          </c:tx>
          <c:marker>
            <c:symbol val="diamond"/>
            <c:size val="7"/>
            <c:spPr>
              <a:solidFill>
                <a:schemeClr val="tx2"/>
              </a:solidFill>
            </c:spPr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ru-RU"/>
                      <a:t>КЗ "ХЗОШ № 63"</a:t>
                    </a:r>
                  </a:p>
                </c:rich>
              </c:tx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</c:dLbls>
          <c:xVal>
            <c:numRef>
              <c:f>Дані!$C$13</c:f>
              <c:numCache>
                <c:formatCode>0.00</c:formatCode>
                <c:ptCount val="1"/>
                <c:pt idx="0">
                  <c:v>5</c:v>
                </c:pt>
              </c:numCache>
            </c:numRef>
          </c:xVal>
          <c:yVal>
            <c:numRef>
              <c:f>Дані!$D$13</c:f>
              <c:numCache>
                <c:formatCode>0.00</c:formatCode>
                <c:ptCount val="1"/>
                <c:pt idx="0">
                  <c:v>5</c:v>
                </c:pt>
              </c:numCache>
            </c:numRef>
          </c:yVal>
        </c:ser>
        <c:ser>
          <c:idx val="19"/>
          <c:order val="32"/>
          <c:tx>
            <c:strRef>
              <c:f>Дані!$B$22</c:f>
              <c:strCache>
                <c:ptCount val="1"/>
                <c:pt idx="0">
                  <c:v>КЗ "ХСШ № 181 "Дьонсурі"</c:v>
                </c:pt>
              </c:strCache>
            </c:strRef>
          </c:tx>
          <c:marker>
            <c:symbol val="diamond"/>
            <c:size val="7"/>
            <c:spPr>
              <a:solidFill>
                <a:schemeClr val="tx2"/>
              </a:solidFill>
            </c:spPr>
          </c:marker>
          <c:dLbls>
            <c:delete val="1"/>
          </c:dLbls>
          <c:xVal>
            <c:numRef>
              <c:f>Дані!$C$22</c:f>
              <c:numCache>
                <c:formatCode>0.00</c:formatCode>
                <c:ptCount val="1"/>
                <c:pt idx="0">
                  <c:v>8.4285714285713933</c:v>
                </c:pt>
              </c:numCache>
            </c:numRef>
          </c:xVal>
          <c:yVal>
            <c:numRef>
              <c:f>Дані!$D$22</c:f>
              <c:numCache>
                <c:formatCode>0.00</c:formatCode>
                <c:ptCount val="1"/>
                <c:pt idx="0">
                  <c:v>8.4285714285713933</c:v>
                </c:pt>
              </c:numCache>
            </c:numRef>
          </c:yVal>
        </c:ser>
        <c:ser>
          <c:idx val="20"/>
          <c:order val="33"/>
          <c:tx>
            <c:strRef>
              <c:f>Дані!$B$24</c:f>
              <c:strCache>
                <c:ptCount val="1"/>
                <c:pt idx="0">
                  <c:v>ХП НВК "Гармонія"</c:v>
                </c:pt>
              </c:strCache>
            </c:strRef>
          </c:tx>
          <c:dLbls>
            <c:delete val="1"/>
          </c:dLbls>
          <c:xVal>
            <c:numRef>
              <c:f>Дані!$C$24</c:f>
              <c:numCache>
                <c:formatCode>0.00</c:formatCode>
                <c:ptCount val="1"/>
                <c:pt idx="0">
                  <c:v>8.75</c:v>
                </c:pt>
              </c:numCache>
            </c:numRef>
          </c:xVal>
          <c:yVal>
            <c:numRef>
              <c:f>Дані!$D$24</c:f>
              <c:numCache>
                <c:formatCode>0.00</c:formatCode>
                <c:ptCount val="1"/>
                <c:pt idx="0">
                  <c:v>6.5</c:v>
                </c:pt>
              </c:numCache>
            </c:numRef>
          </c:yVal>
        </c:ser>
        <c:dLbls>
          <c:showVal val="1"/>
        </c:dLbls>
        <c:axId val="56718464"/>
        <c:axId val="56720000"/>
      </c:scatterChart>
      <c:valAx>
        <c:axId val="56718464"/>
        <c:scaling>
          <c:orientation val="minMax"/>
          <c:max val="11"/>
          <c:min val="4"/>
        </c:scaling>
        <c:axPos val="b"/>
        <c:majorGridlines/>
        <c:numFmt formatCode="0.00" sourceLinked="1"/>
        <c:tickLblPos val="low"/>
        <c:spPr>
          <a:ln w="25400" cmpd="sng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6720000"/>
        <c:crossesAt val="7.54"/>
        <c:crossBetween val="midCat"/>
        <c:majorUnit val="0.5"/>
      </c:valAx>
      <c:valAx>
        <c:axId val="56720000"/>
        <c:scaling>
          <c:orientation val="minMax"/>
          <c:max val="11.5"/>
          <c:min val="4"/>
        </c:scaling>
        <c:axPos val="l"/>
        <c:majorGridlines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Результати ДПА у формі ЗНО (за середнім балом)</a:t>
                </a:r>
              </a:p>
            </c:rich>
          </c:tx>
          <c:layout>
            <c:manualLayout>
              <c:xMode val="edge"/>
              <c:yMode val="edge"/>
              <c:x val="5.843351427871111E-3"/>
              <c:y val="0.19523415294481225"/>
            </c:manualLayout>
          </c:layout>
        </c:title>
        <c:numFmt formatCode="0.00" sourceLinked="1"/>
        <c:tickLblPos val="low"/>
        <c:spPr>
          <a:ln w="2540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6718464"/>
        <c:crossesAt val="7.57"/>
        <c:crossBetween val="midCat"/>
        <c:majorUnit val="0.5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Результати річного оцінювання та ДПА (у формі ЗНО) з історії України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по Немишлянському району (місту) за середнім балом по району</a:t>
            </a:r>
          </a:p>
        </c:rich>
      </c:tx>
      <c:layout>
        <c:manualLayout>
          <c:xMode val="edge"/>
          <c:yMode val="edge"/>
          <c:x val="0.16645771796511047"/>
          <c:y val="1.47586518572595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8362506844918065E-2"/>
          <c:y val="0.11630300929364962"/>
          <c:w val="0.89402985074626851"/>
          <c:h val="0.80537012810702657"/>
        </c:manualLayout>
      </c:layout>
      <c:scatterChart>
        <c:scatterStyle val="lineMarker"/>
        <c:ser>
          <c:idx val="1"/>
          <c:order val="0"/>
          <c:tx>
            <c:strRef>
              <c:f>Дані!$B$5</c:f>
              <c:strCache>
                <c:ptCount val="1"/>
                <c:pt idx="0">
                  <c:v>КЗ "ХСШ № 11"</c:v>
                </c:pt>
              </c:strCache>
            </c:strRef>
          </c:tx>
          <c:spPr>
            <a:ln w="28575"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marker>
          <c:dLbls>
            <c:dLbl>
              <c:idx val="0"/>
              <c:layout>
                <c:manualLayout>
                  <c:x val="-2.0509666507513978E-2"/>
                  <c:y val="-3.7118596930350585E-2"/>
                </c:manualLayout>
              </c:layout>
              <c:dLblPos val="r"/>
              <c:showSerName val="1"/>
            </c:dLbl>
            <c:spPr>
              <a:noFill/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SerName val="1"/>
          </c:dLbls>
          <c:xVal>
            <c:numRef>
              <c:f>Дані!$C$5</c:f>
              <c:numCache>
                <c:formatCode>0.00</c:formatCode>
                <c:ptCount val="1"/>
                <c:pt idx="0">
                  <c:v>8.3157894736842479</c:v>
                </c:pt>
              </c:numCache>
            </c:numRef>
          </c:xVal>
          <c:yVal>
            <c:numRef>
              <c:f>Дані!$D$5</c:f>
              <c:numCache>
                <c:formatCode>0.00</c:formatCode>
                <c:ptCount val="1"/>
                <c:pt idx="0">
                  <c:v>8.1578947368421044</c:v>
                </c:pt>
              </c:numCache>
            </c:numRef>
          </c:yVal>
        </c:ser>
        <c:ser>
          <c:idx val="2"/>
          <c:order val="1"/>
          <c:tx>
            <c:strRef>
              <c:f>Дані!$B$6</c:f>
              <c:strCache>
                <c:ptCount val="1"/>
                <c:pt idx="0">
                  <c:v>ХГ № 14</c:v>
                </c:pt>
              </c:strCache>
            </c:strRef>
          </c:tx>
          <c:spPr>
            <a:ln w="28575"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marker>
          <c:dLbls>
            <c:dLbl>
              <c:idx val="0"/>
              <c:layout>
                <c:manualLayout>
                  <c:x val="-2.8109615794428586E-2"/>
                  <c:y val="-2.6760702925379451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SerName val="1"/>
          </c:dLbls>
          <c:xVal>
            <c:numRef>
              <c:f>Дані!$C$6</c:f>
              <c:numCache>
                <c:formatCode>0.00</c:formatCode>
                <c:ptCount val="1"/>
                <c:pt idx="0">
                  <c:v>8.9</c:v>
                </c:pt>
              </c:numCache>
            </c:numRef>
          </c:xVal>
          <c:yVal>
            <c:numRef>
              <c:f>Дані!$D$6</c:f>
              <c:numCache>
                <c:formatCode>0.00</c:formatCode>
                <c:ptCount val="1"/>
                <c:pt idx="0">
                  <c:v>9.2000000000000011</c:v>
                </c:pt>
              </c:numCache>
            </c:numRef>
          </c:yVal>
        </c:ser>
        <c:ser>
          <c:idx val="4"/>
          <c:order val="2"/>
          <c:tx>
            <c:strRef>
              <c:f>Дані!$B$8</c:f>
              <c:strCache>
                <c:ptCount val="1"/>
                <c:pt idx="0">
                  <c:v>КЗ "ХНВК № 24"</c:v>
                </c:pt>
              </c:strCache>
            </c:strRef>
          </c:tx>
          <c:spPr>
            <a:ln w="28575"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marker>
          <c:dLbls>
            <c:dLbl>
              <c:idx val="0"/>
              <c:layout>
                <c:manualLayout>
                  <c:x val="-5.6000194220327002E-4"/>
                  <c:y val="1.3045140880568761E-3"/>
                </c:manualLayout>
              </c:layout>
              <c:dLblPos val="r"/>
              <c:showSerName val="1"/>
            </c:dLbl>
            <c:spPr>
              <a:noFill/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SerName val="1"/>
          </c:dLbls>
          <c:xVal>
            <c:numRef>
              <c:f>Дані!$C$8</c:f>
              <c:numCache>
                <c:formatCode>0.00</c:formatCode>
                <c:ptCount val="1"/>
                <c:pt idx="0">
                  <c:v>7.7</c:v>
                </c:pt>
              </c:numCache>
            </c:numRef>
          </c:xVal>
          <c:yVal>
            <c:numRef>
              <c:f>Дані!$D$8</c:f>
              <c:numCache>
                <c:formatCode>0.00</c:formatCode>
                <c:ptCount val="1"/>
                <c:pt idx="0">
                  <c:v>7.7</c:v>
                </c:pt>
              </c:numCache>
            </c:numRef>
          </c:yVal>
        </c:ser>
        <c:ser>
          <c:idx val="5"/>
          <c:order val="3"/>
          <c:tx>
            <c:strRef>
              <c:f>Дані!$B$9</c:f>
              <c:strCache>
                <c:ptCount val="1"/>
                <c:pt idx="0">
                  <c:v>КЗ "ХЗОШ № 32"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-4.1054940074936694E-2"/>
                  <c:y val="-2.3992977698979776E-2"/>
                </c:manualLayout>
              </c:layout>
              <c:dLblPos val="r"/>
              <c:showSerName val="1"/>
            </c:dLbl>
            <c:spPr>
              <a:noFill/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Дані!$C$9</c:f>
              <c:numCache>
                <c:formatCode>0.00</c:formatCode>
                <c:ptCount val="1"/>
                <c:pt idx="0">
                  <c:v>7.5</c:v>
                </c:pt>
              </c:numCache>
            </c:numRef>
          </c:xVal>
          <c:yVal>
            <c:numRef>
              <c:f>Дані!$D$9</c:f>
              <c:numCache>
                <c:formatCode>0.00</c:formatCode>
                <c:ptCount val="1"/>
                <c:pt idx="0">
                  <c:v>8.3333333333333357</c:v>
                </c:pt>
              </c:numCache>
            </c:numRef>
          </c:yVal>
        </c:ser>
        <c:ser>
          <c:idx val="6"/>
          <c:order val="4"/>
          <c:tx>
            <c:strRef>
              <c:f>Дані!$B$10</c:f>
              <c:strCache>
                <c:ptCount val="1"/>
                <c:pt idx="0">
                  <c:v>ХЗОШ № 38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</c:marker>
          <c:dLbls>
            <c:dLbl>
              <c:idx val="0"/>
              <c:layout>
                <c:manualLayout>
                  <c:x val="-1.3653688972331695E-3"/>
                  <c:y val="-1.3427543411378223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Дані!$C$10</c:f>
              <c:numCache>
                <c:formatCode>0.00</c:formatCode>
                <c:ptCount val="1"/>
                <c:pt idx="0">
                  <c:v>7.6</c:v>
                </c:pt>
              </c:numCache>
            </c:numRef>
          </c:xVal>
          <c:yVal>
            <c:numRef>
              <c:f>Дані!$D$10</c:f>
              <c:numCache>
                <c:formatCode>0.00</c:formatCode>
                <c:ptCount val="1"/>
                <c:pt idx="0">
                  <c:v>7.8</c:v>
                </c:pt>
              </c:numCache>
            </c:numRef>
          </c:yVal>
        </c:ser>
        <c:ser>
          <c:idx val="7"/>
          <c:order val="5"/>
          <c:tx>
            <c:strRef>
              <c:f>Дані!$B$11</c:f>
              <c:strCache>
                <c:ptCount val="1"/>
                <c:pt idx="0">
                  <c:v>КЗ "ХЗОШ № 49"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0.1397611629481566"/>
                  <c:y val="-9.2124246058647062E-4"/>
                </c:manualLayout>
              </c:layout>
              <c:dLblPos val="r"/>
              <c:showSerName val="1"/>
            </c:dLbl>
            <c:spPr>
              <a:noFill/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Дані!$C$11</c:f>
              <c:numCache>
                <c:formatCode>0.00</c:formatCode>
                <c:ptCount val="1"/>
                <c:pt idx="0">
                  <c:v>6.384615384615385</c:v>
                </c:pt>
              </c:numCache>
            </c:numRef>
          </c:xVal>
          <c:yVal>
            <c:numRef>
              <c:f>Дані!$D$11</c:f>
              <c:numCache>
                <c:formatCode>0.00</c:formatCode>
                <c:ptCount val="1"/>
                <c:pt idx="0">
                  <c:v>8</c:v>
                </c:pt>
              </c:numCache>
            </c:numRef>
          </c:yVal>
        </c:ser>
        <c:ser>
          <c:idx val="8"/>
          <c:order val="6"/>
          <c:tx>
            <c:strRef>
              <c:f>Дані!$B$12</c:f>
              <c:strCache>
                <c:ptCount val="1"/>
                <c:pt idx="0">
                  <c:v>КЗ "ХЗОШ № 61"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9.8637922058304281E-2"/>
                  <c:y val="-3.0905077262693259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r"/>
              <c:showSerName val="1"/>
            </c:dLbl>
            <c:spPr>
              <a:noFill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Дані!$C$12</c:f>
              <c:numCache>
                <c:formatCode>0.00</c:formatCode>
                <c:ptCount val="1"/>
                <c:pt idx="0">
                  <c:v>7</c:v>
                </c:pt>
              </c:numCache>
            </c:numRef>
          </c:xVal>
          <c:yVal>
            <c:numRef>
              <c:f>Дані!$D$12</c:f>
              <c:numCache>
                <c:formatCode>0.00</c:formatCode>
                <c:ptCount val="1"/>
                <c:pt idx="0">
                  <c:v>8.2000000000000011</c:v>
                </c:pt>
              </c:numCache>
            </c:numRef>
          </c:yVal>
        </c:ser>
        <c:ser>
          <c:idx val="9"/>
          <c:order val="7"/>
          <c:tx>
            <c:strRef>
              <c:f>Дані!#ССЫЛКА!</c:f>
              <c:strCache>
                <c:ptCount val="1"/>
                <c:pt idx="0">
                  <c:v>#ССЫЛКА!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0.11600673764295329"/>
                  <c:y val="2.5055167477106306E-2"/>
                </c:manualLayout>
              </c:layout>
              <c:dLblPos val="r"/>
              <c:showSerName val="1"/>
            </c:dLbl>
            <c:spPr>
              <a:noFill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</c:ser>
        <c:ser>
          <c:idx val="10"/>
          <c:order val="8"/>
          <c:tx>
            <c:strRef>
              <c:f>Дані!$B$14</c:f>
              <c:strCache>
                <c:ptCount val="1"/>
                <c:pt idx="0">
                  <c:v>ХЗОШ № 72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0.10246330719451435"/>
                  <c:y val="-5.6579930819905914E-3"/>
                </c:manualLayout>
              </c:layout>
              <c:dLblPos val="r"/>
              <c:showSerName val="1"/>
            </c:dLbl>
            <c:spPr>
              <a:noFill/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Дані!$C$14</c:f>
              <c:numCache>
                <c:formatCode>0.00</c:formatCode>
                <c:ptCount val="1"/>
                <c:pt idx="0">
                  <c:v>5.9230769230769225</c:v>
                </c:pt>
              </c:numCache>
            </c:numRef>
          </c:xVal>
          <c:yVal>
            <c:numRef>
              <c:f>Дані!$D$14</c:f>
              <c:numCache>
                <c:formatCode>0.00</c:formatCode>
                <c:ptCount val="1"/>
                <c:pt idx="0">
                  <c:v>6.8461538461538458</c:v>
                </c:pt>
              </c:numCache>
            </c:numRef>
          </c:yVal>
        </c:ser>
        <c:ser>
          <c:idx val="11"/>
          <c:order val="9"/>
          <c:tx>
            <c:strRef>
              <c:f>Дані!$B$15</c:f>
              <c:strCache>
                <c:ptCount val="1"/>
                <c:pt idx="0">
                  <c:v>ХСШ № 73</c:v>
                </c:pt>
              </c:strCache>
            </c:strRef>
          </c:tx>
          <c:spPr>
            <a:ln w="28575">
              <a:solidFill>
                <a:srgbClr val="4F81BD"/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4.109982655045822E-2"/>
                  <c:y val="3.0568563035580767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Дані!$C$15</c:f>
              <c:numCache>
                <c:formatCode>0.00</c:formatCode>
                <c:ptCount val="1"/>
                <c:pt idx="0">
                  <c:v>6.7142857142857055</c:v>
                </c:pt>
              </c:numCache>
            </c:numRef>
          </c:xVal>
          <c:yVal>
            <c:numRef>
              <c:f>Дані!$D$15</c:f>
              <c:numCache>
                <c:formatCode>0.00</c:formatCode>
                <c:ptCount val="1"/>
                <c:pt idx="0">
                  <c:v>8.2142857142857135</c:v>
                </c:pt>
              </c:numCache>
            </c:numRef>
          </c:yVal>
        </c:ser>
        <c:ser>
          <c:idx val="12"/>
          <c:order val="10"/>
          <c:tx>
            <c:strRef>
              <c:f>Дані!$B$16</c:f>
              <c:strCache>
                <c:ptCount val="1"/>
                <c:pt idx="0">
                  <c:v>КЗ "ХЗОШ № 74"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0.11335669372263718"/>
                  <c:y val="-2.840034068589109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Дані!$C$16</c:f>
              <c:numCache>
                <c:formatCode>0.00</c:formatCode>
                <c:ptCount val="1"/>
                <c:pt idx="0">
                  <c:v>6.0909090909090908</c:v>
                </c:pt>
              </c:numCache>
            </c:numRef>
          </c:xVal>
          <c:yVal>
            <c:numRef>
              <c:f>Дані!$D$16</c:f>
              <c:numCache>
                <c:formatCode>0.00</c:formatCode>
                <c:ptCount val="1"/>
                <c:pt idx="0">
                  <c:v>6.9090909090909092</c:v>
                </c:pt>
              </c:numCache>
            </c:numRef>
          </c:yVal>
        </c:ser>
        <c:ser>
          <c:idx val="13"/>
          <c:order val="11"/>
          <c:tx>
            <c:strRef>
              <c:f>Дані!$B$17</c:f>
              <c:strCache>
                <c:ptCount val="1"/>
                <c:pt idx="0">
                  <c:v>ХЗОШ № 101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4.1400220655871418E-3"/>
                  <c:y val="1.2428082251308E-3"/>
                </c:manualLayout>
              </c:layout>
              <c:dLblPos val="r"/>
              <c:showSerName val="1"/>
            </c:dLbl>
            <c:spPr>
              <a:noFill/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Дані!$C$17</c:f>
              <c:numCache>
                <c:formatCode>0.00</c:formatCode>
                <c:ptCount val="1"/>
                <c:pt idx="0">
                  <c:v>5.75</c:v>
                </c:pt>
              </c:numCache>
            </c:numRef>
          </c:xVal>
          <c:yVal>
            <c:numRef>
              <c:f>Дані!$D$17</c:f>
              <c:numCache>
                <c:formatCode>0.00</c:formatCode>
                <c:ptCount val="1"/>
                <c:pt idx="0">
                  <c:v>6.5</c:v>
                </c:pt>
              </c:numCache>
            </c:numRef>
          </c:yVal>
        </c:ser>
        <c:ser>
          <c:idx val="14"/>
          <c:order val="12"/>
          <c:tx>
            <c:strRef>
              <c:f>Дані!$B$18</c:f>
              <c:strCache>
                <c:ptCount val="1"/>
                <c:pt idx="0">
                  <c:v>ХЗОШ № 145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3.1809247612195231E-3"/>
                  <c:y val="1.3801255411284399E-3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r"/>
              <c:showSerName val="1"/>
            </c:dLbl>
            <c:spPr>
              <a:solidFill>
                <a:schemeClr val="accent2"/>
              </a:solidFill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Дані!$C$18</c:f>
              <c:numCache>
                <c:formatCode>0.00</c:formatCode>
                <c:ptCount val="1"/>
                <c:pt idx="0">
                  <c:v>6.35</c:v>
                </c:pt>
              </c:numCache>
            </c:numRef>
          </c:xVal>
          <c:yVal>
            <c:numRef>
              <c:f>Дані!$D$18</c:f>
              <c:numCache>
                <c:formatCode>0.00</c:formatCode>
                <c:ptCount val="1"/>
                <c:pt idx="0">
                  <c:v>6.95</c:v>
                </c:pt>
              </c:numCache>
            </c:numRef>
          </c:yVal>
        </c:ser>
        <c:ser>
          <c:idx val="15"/>
          <c:order val="13"/>
          <c:tx>
            <c:strRef>
              <c:f>Дані!$B$19</c:f>
              <c:strCache>
                <c:ptCount val="1"/>
                <c:pt idx="0">
                  <c:v>ХЗОШ № 160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4.2328917518403834E-2"/>
                  <c:y val="2.7861500756114203E-2"/>
                </c:manualLayout>
              </c:layout>
              <c:dLblPos val="r"/>
              <c:showSerName val="1"/>
            </c:dLbl>
            <c:spPr>
              <a:noFill/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Дані!$C$19</c:f>
              <c:numCache>
                <c:formatCode>0.00</c:formatCode>
                <c:ptCount val="1"/>
                <c:pt idx="0">
                  <c:v>7.52</c:v>
                </c:pt>
              </c:numCache>
            </c:numRef>
          </c:xVal>
          <c:yVal>
            <c:numRef>
              <c:f>Дані!$D$19</c:f>
              <c:numCache>
                <c:formatCode>0.00</c:formatCode>
                <c:ptCount val="1"/>
                <c:pt idx="0">
                  <c:v>7.64</c:v>
                </c:pt>
              </c:numCache>
            </c:numRef>
          </c:yVal>
        </c:ser>
        <c:ser>
          <c:idx val="16"/>
          <c:order val="14"/>
          <c:tx>
            <c:strRef>
              <c:f>Дані!$B$20</c:f>
              <c:strCache>
                <c:ptCount val="1"/>
                <c:pt idx="0">
                  <c:v>ХЛ № 161 "Імпульс"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3.5407660373388584E-2"/>
                  <c:y val="-3.1061514661660745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Дані!$C$20</c:f>
              <c:numCache>
                <c:formatCode>0.00</c:formatCode>
                <c:ptCount val="1"/>
                <c:pt idx="0">
                  <c:v>7.7272727272727284</c:v>
                </c:pt>
              </c:numCache>
            </c:numRef>
          </c:xVal>
          <c:yVal>
            <c:numRef>
              <c:f>Дані!$D$20</c:f>
              <c:numCache>
                <c:formatCode>0.00</c:formatCode>
                <c:ptCount val="1"/>
                <c:pt idx="0">
                  <c:v>9.0909090909091006</c:v>
                </c:pt>
              </c:numCache>
            </c:numRef>
          </c:yVal>
        </c:ser>
        <c:ser>
          <c:idx val="17"/>
          <c:order val="15"/>
          <c:tx>
            <c:strRef>
              <c:f>Дані!$B$21</c:f>
              <c:strCache>
                <c:ptCount val="1"/>
                <c:pt idx="0">
                  <c:v>КЗ "ХЗОШ № 175"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0.1493607183994087"/>
                  <c:y val="2.3481253585023879E-3"/>
                </c:manualLayout>
              </c:layout>
              <c:dLblPos val="r"/>
              <c:showSerName val="1"/>
            </c:dLbl>
            <c:spPr>
              <a:noFill/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Дані!$C$21</c:f>
              <c:numCache>
                <c:formatCode>0.00</c:formatCode>
                <c:ptCount val="1"/>
                <c:pt idx="0">
                  <c:v>5.8571428571428452</c:v>
                </c:pt>
              </c:numCache>
            </c:numRef>
          </c:xVal>
          <c:yVal>
            <c:numRef>
              <c:f>Дані!$D$21</c:f>
              <c:numCache>
                <c:formatCode>0.00</c:formatCode>
                <c:ptCount val="1"/>
                <c:pt idx="0">
                  <c:v>7.5714285714285712</c:v>
                </c:pt>
              </c:numCache>
            </c:numRef>
          </c:yVal>
        </c:ser>
        <c:ser>
          <c:idx val="18"/>
          <c:order val="16"/>
          <c:tx>
            <c:strRef>
              <c:f>Дані!$B$24</c:f>
              <c:strCache>
                <c:ptCount val="1"/>
                <c:pt idx="0">
                  <c:v>ХП НВК "Гармонія"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7.0965540771067856E-2"/>
                  <c:y val="-2.7156221459778342E-2"/>
                </c:manualLayout>
              </c:layout>
              <c:dLblPos val="r"/>
              <c:showSerName val="1"/>
            </c:dLbl>
            <c:spPr>
              <a:noFill/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Дані!$C$24</c:f>
              <c:numCache>
                <c:formatCode>0.00</c:formatCode>
                <c:ptCount val="1"/>
                <c:pt idx="0">
                  <c:v>10.25</c:v>
                </c:pt>
              </c:numCache>
            </c:numRef>
          </c:xVal>
          <c:yVal>
            <c:numRef>
              <c:f>Дані!$D$24</c:f>
              <c:numCache>
                <c:formatCode>0.00</c:formatCode>
                <c:ptCount val="1"/>
                <c:pt idx="0">
                  <c:v>7.25</c:v>
                </c:pt>
              </c:numCache>
            </c:numRef>
          </c:yVal>
        </c:ser>
        <c:ser>
          <c:idx val="0"/>
          <c:order val="17"/>
          <c:tx>
            <c:strRef>
              <c:f>Дані!$B$4</c:f>
              <c:strCache>
                <c:ptCount val="1"/>
                <c:pt idx="0">
                  <c:v>ХЗОШ № 2</c:v>
                </c:pt>
              </c:strCache>
            </c:strRef>
          </c:tx>
          <c:dLbls>
            <c:dLbl>
              <c:idx val="0"/>
              <c:layout>
                <c:manualLayout>
                  <c:x val="-1.1571215468570057E-3"/>
                  <c:y val="4.3164554761780608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ХЗОШ № 2</a:t>
                    </a:r>
                  </a:p>
                </c:rich>
              </c:tx>
              <c:dLblPos val="r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</c:dLbls>
          <c:xVal>
            <c:numRef>
              <c:f>Дані!$C$4</c:f>
              <c:numCache>
                <c:formatCode>0.00</c:formatCode>
                <c:ptCount val="1"/>
                <c:pt idx="0">
                  <c:v>7.25</c:v>
                </c:pt>
              </c:numCache>
            </c:numRef>
          </c:xVal>
          <c:yVal>
            <c:numRef>
              <c:f>Дані!$D$4</c:f>
              <c:numCache>
                <c:formatCode>0.00</c:formatCode>
                <c:ptCount val="1"/>
                <c:pt idx="0">
                  <c:v>5</c:v>
                </c:pt>
              </c:numCache>
            </c:numRef>
          </c:yVal>
        </c:ser>
        <c:ser>
          <c:idx val="3"/>
          <c:order val="18"/>
          <c:tx>
            <c:strRef>
              <c:f>Дані!$B$7</c:f>
              <c:strCache>
                <c:ptCount val="1"/>
                <c:pt idx="0">
                  <c:v>КЗ "ХНВК № 21"</c:v>
                </c:pt>
              </c:strCache>
            </c:strRef>
          </c:tx>
          <c:marker>
            <c:symbol val="diamond"/>
            <c:size val="7"/>
            <c:spPr>
              <a:solidFill>
                <a:schemeClr val="tx2"/>
              </a:solidFill>
              <a:ln>
                <a:gradFill flip="none" rotWithShape="1">
                  <a:gsLst>
                    <a:gs pos="0">
                      <a:schemeClr val="accent1"/>
                    </a:gs>
                    <a:gs pos="50000">
                      <a:srgbClr val="4F81BD">
                        <a:tint val="44500"/>
                        <a:satMod val="160000"/>
                      </a:srgb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16200000" scaled="1"/>
                  <a:tileRect/>
                </a:gradFill>
              </a:ln>
            </c:spPr>
          </c:marker>
          <c:dLbls>
            <c:dLbl>
              <c:idx val="0"/>
              <c:layout>
                <c:manualLayout>
                  <c:x val="-7.2408790627790334E-2"/>
                  <c:y val="3.9539378769706868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КЗ "ХНВК № 21"</a:t>
                    </a:r>
                  </a:p>
                </c:rich>
              </c:tx>
              <c:dLblPos val="r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</c:dLbls>
          <c:xVal>
            <c:numRef>
              <c:f>Дані!$C$7</c:f>
              <c:numCache>
                <c:formatCode>0.00</c:formatCode>
                <c:ptCount val="1"/>
                <c:pt idx="0">
                  <c:v>5.3</c:v>
                </c:pt>
              </c:numCache>
            </c:numRef>
          </c:xVal>
          <c:yVal>
            <c:numRef>
              <c:f>Дані!$D$7</c:f>
              <c:numCache>
                <c:formatCode>0.00</c:formatCode>
                <c:ptCount val="1"/>
                <c:pt idx="0">
                  <c:v>6.2</c:v>
                </c:pt>
              </c:numCache>
            </c:numRef>
          </c:yVal>
        </c:ser>
        <c:ser>
          <c:idx val="19"/>
          <c:order val="19"/>
          <c:tx>
            <c:strRef>
              <c:f>ЗНЗ!$B$25</c:f>
              <c:strCache>
                <c:ptCount val="1"/>
                <c:pt idx="0">
                  <c:v>ХП НВК "Вересень"</c:v>
                </c:pt>
              </c:strCache>
            </c:strRef>
          </c:tx>
          <c:marker>
            <c:symbol val="diamond"/>
            <c:size val="7"/>
            <c:spPr>
              <a:solidFill>
                <a:schemeClr val="accent1"/>
              </a:solidFill>
            </c:spPr>
          </c:marker>
          <c:dLbls>
            <c:dLbl>
              <c:idx val="0"/>
              <c:layout>
                <c:manualLayout>
                  <c:x val="2.7406646111683189E-3"/>
                  <c:y val="2.2497436164850256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ХП НВК "Вересень" </a:t>
                    </a:r>
                  </a:p>
                </c:rich>
              </c:tx>
              <c:dLblPos val="r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</c:dLbls>
          <c:xVal>
            <c:numRef>
              <c:f>ЗНЗ!$G$25</c:f>
              <c:numCache>
                <c:formatCode>0.00</c:formatCode>
                <c:ptCount val="1"/>
                <c:pt idx="0">
                  <c:v>9.5</c:v>
                </c:pt>
              </c:numCache>
            </c:numRef>
          </c:xVal>
          <c:yVal>
            <c:numRef>
              <c:f>ЗНЗ!$L$25</c:f>
              <c:numCache>
                <c:formatCode>0.00</c:formatCode>
                <c:ptCount val="1"/>
                <c:pt idx="0">
                  <c:v>8</c:v>
                </c:pt>
              </c:numCache>
            </c:numRef>
          </c:yVal>
        </c:ser>
        <c:ser>
          <c:idx val="20"/>
          <c:order val="20"/>
          <c:tx>
            <c:strRef>
              <c:f>Дані!$B$13</c:f>
              <c:strCache>
                <c:ptCount val="1"/>
                <c:pt idx="0">
                  <c:v>КЗ "ХЗОШ № 63"</c:v>
                </c:pt>
              </c:strCache>
            </c:strRef>
          </c:tx>
          <c:marker>
            <c:symbol val="diamond"/>
            <c:size val="7"/>
            <c:spPr>
              <a:solidFill>
                <a:schemeClr val="tx2"/>
              </a:solidFill>
            </c:spPr>
          </c:marker>
          <c:xVal>
            <c:numRef>
              <c:f>Дані!$C$13</c:f>
              <c:numCache>
                <c:formatCode>0.00</c:formatCode>
                <c:ptCount val="1"/>
                <c:pt idx="0">
                  <c:v>6.1538461538461542</c:v>
                </c:pt>
              </c:numCache>
            </c:numRef>
          </c:xVal>
          <c:yVal>
            <c:numRef>
              <c:f>Дані!$D$13</c:f>
              <c:numCache>
                <c:formatCode>0.00</c:formatCode>
                <c:ptCount val="1"/>
                <c:pt idx="0">
                  <c:v>7.5384615384615383</c:v>
                </c:pt>
              </c:numCache>
            </c:numRef>
          </c:yVal>
        </c:ser>
        <c:ser>
          <c:idx val="21"/>
          <c:order val="21"/>
          <c:tx>
            <c:strRef>
              <c:f>Дані!$B$22</c:f>
              <c:strCache>
                <c:ptCount val="1"/>
                <c:pt idx="0">
                  <c:v>КЗ "ХСШ № 181 "Дьонсурі"</c:v>
                </c:pt>
              </c:strCache>
            </c:strRef>
          </c:tx>
          <c:marker>
            <c:symbol val="diamond"/>
            <c:size val="7"/>
            <c:spPr>
              <a:solidFill>
                <a:schemeClr val="tx2"/>
              </a:solidFill>
            </c:spPr>
          </c:marker>
          <c:xVal>
            <c:numRef>
              <c:f>Дані!$C$22</c:f>
              <c:numCache>
                <c:formatCode>0.00</c:formatCode>
                <c:ptCount val="1"/>
                <c:pt idx="0">
                  <c:v>9.3333333333333357</c:v>
                </c:pt>
              </c:numCache>
            </c:numRef>
          </c:xVal>
          <c:yVal>
            <c:numRef>
              <c:f>Дані!$D$22</c:f>
              <c:numCache>
                <c:formatCode>0.00</c:formatCode>
                <c:ptCount val="1"/>
                <c:pt idx="0">
                  <c:v>8.6666666666666767</c:v>
                </c:pt>
              </c:numCache>
            </c:numRef>
          </c:yVal>
        </c:ser>
        <c:axId val="56996608"/>
        <c:axId val="56998912"/>
      </c:scatterChart>
      <c:valAx>
        <c:axId val="56996608"/>
        <c:scaling>
          <c:orientation val="minMax"/>
          <c:max val="11.5"/>
          <c:min val="4"/>
        </c:scaling>
        <c:axPos val="b"/>
        <c:majorGridlines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Результати річного оцінювання  за середнім балом</a:t>
                </a:r>
              </a:p>
            </c:rich>
          </c:tx>
          <c:layout>
            <c:manualLayout>
              <c:xMode val="edge"/>
              <c:yMode val="edge"/>
              <c:x val="0.32624407560565843"/>
              <c:y val="0.96268342285028963"/>
            </c:manualLayout>
          </c:layout>
        </c:title>
        <c:numFmt formatCode="0.00" sourceLinked="1"/>
        <c:tickLblPos val="low"/>
        <c:spPr>
          <a:ln w="25400" cmpd="sng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6998912"/>
        <c:crossesAt val="7.75"/>
        <c:crossBetween val="midCat"/>
        <c:majorUnit val="0.5"/>
      </c:valAx>
      <c:valAx>
        <c:axId val="56998912"/>
        <c:scaling>
          <c:orientation val="minMax"/>
          <c:max val="11.5"/>
          <c:min val="4"/>
        </c:scaling>
        <c:axPos val="l"/>
        <c:majorGridlines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Результати ДПА у формі ЗНО (за середнім балом)</a:t>
                </a:r>
              </a:p>
            </c:rich>
          </c:tx>
        </c:title>
        <c:numFmt formatCode="0.00" sourceLinked="1"/>
        <c:tickLblPos val="low"/>
        <c:spPr>
          <a:ln w="2540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6996608"/>
        <c:crossesAt val="7.18"/>
        <c:crossBetween val="midCat"/>
        <c:majorUnit val="0.5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Результати річного оцінювання та ДПА (у формі ЗНО) з англійської мови 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по Немишлянського району (місту) за середнім балом по району</a:t>
            </a:r>
          </a:p>
        </c:rich>
      </c:tx>
      <c:layout>
        <c:manualLayout>
          <c:xMode val="edge"/>
          <c:yMode val="edge"/>
          <c:x val="0.17872492790253069"/>
          <c:y val="1.266555066443469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0941533542875033E-2"/>
          <c:y val="9.1214747762828854E-2"/>
          <c:w val="0.89539595972634556"/>
          <c:h val="0.83462819089900164"/>
        </c:manualLayout>
      </c:layout>
      <c:scatterChart>
        <c:scatterStyle val="lineMarker"/>
        <c:ser>
          <c:idx val="2"/>
          <c:order val="0"/>
          <c:tx>
            <c:strRef>
              <c:f>Дані!$B$6</c:f>
              <c:strCache>
                <c:ptCount val="1"/>
                <c:pt idx="0">
                  <c:v>ХГ № 14</c:v>
                </c:pt>
              </c:strCache>
            </c:strRef>
          </c:tx>
          <c:spPr>
            <a:ln w="28575"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marker>
          <c:dLbls>
            <c:dLbl>
              <c:idx val="0"/>
              <c:layout>
                <c:manualLayout>
                  <c:x val="-4.7366579177602834E-2"/>
                  <c:y val="-5.4461404922809979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SerName val="1"/>
          </c:dLbls>
          <c:xVal>
            <c:numRef>
              <c:f>Дані!$C$6</c:f>
              <c:numCache>
                <c:formatCode>0.00</c:formatCode>
                <c:ptCount val="1"/>
                <c:pt idx="0">
                  <c:v>9.1860465116279357</c:v>
                </c:pt>
              </c:numCache>
            </c:numRef>
          </c:xVal>
          <c:yVal>
            <c:numRef>
              <c:f>Дані!$D$6</c:f>
              <c:numCache>
                <c:formatCode>0.00</c:formatCode>
                <c:ptCount val="1"/>
                <c:pt idx="0">
                  <c:v>8.7674418604651176</c:v>
                </c:pt>
              </c:numCache>
            </c:numRef>
          </c:yVal>
        </c:ser>
        <c:ser>
          <c:idx val="3"/>
          <c:order val="1"/>
          <c:tx>
            <c:strRef>
              <c:f>Дані!$B$7</c:f>
              <c:strCache>
                <c:ptCount val="1"/>
                <c:pt idx="0">
                  <c:v>КЗ "ХНВК № 21"</c:v>
                </c:pt>
              </c:strCache>
            </c:strRef>
          </c:tx>
          <c:spPr>
            <a:ln w="28575"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marker>
          <c:dLbls>
            <c:dLbl>
              <c:idx val="0"/>
              <c:layout>
                <c:manualLayout>
                  <c:x val="-4.2340153177573996E-2"/>
                  <c:y val="2.1454735740450041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SerName val="1"/>
          </c:dLbls>
          <c:xVal>
            <c:numRef>
              <c:f>Дані!$C$7</c:f>
              <c:numCache>
                <c:formatCode>0.00</c:formatCode>
                <c:ptCount val="1"/>
                <c:pt idx="0">
                  <c:v>9.2000000000000011</c:v>
                </c:pt>
              </c:numCache>
            </c:numRef>
          </c:xVal>
          <c:yVal>
            <c:numRef>
              <c:f>Дані!$D$7</c:f>
              <c:numCache>
                <c:formatCode>0.00</c:formatCode>
                <c:ptCount val="1"/>
                <c:pt idx="0">
                  <c:v>6.8</c:v>
                </c:pt>
              </c:numCache>
            </c:numRef>
          </c:yVal>
        </c:ser>
        <c:ser>
          <c:idx val="4"/>
          <c:order val="2"/>
          <c:tx>
            <c:strRef>
              <c:f>Дані!$B$8</c:f>
              <c:strCache>
                <c:ptCount val="1"/>
                <c:pt idx="0">
                  <c:v>КЗ "ХНВК № 24"</c:v>
                </c:pt>
              </c:strCache>
            </c:strRef>
          </c:tx>
          <c:spPr>
            <a:ln w="28575"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marker>
          <c:dLbls>
            <c:dLbl>
              <c:idx val="0"/>
              <c:layout>
                <c:manualLayout>
                  <c:x val="-5.2236695721676871E-2"/>
                  <c:y val="3.1956517246367826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SerName val="1"/>
          </c:dLbls>
          <c:xVal>
            <c:numRef>
              <c:f>Дані!$C$8</c:f>
              <c:numCache>
                <c:formatCode>0.00</c:formatCode>
                <c:ptCount val="1"/>
                <c:pt idx="0">
                  <c:v>7.6249999999999885</c:v>
                </c:pt>
              </c:numCache>
            </c:numRef>
          </c:xVal>
          <c:yVal>
            <c:numRef>
              <c:f>Дані!$D$8</c:f>
              <c:numCache>
                <c:formatCode>0.00</c:formatCode>
                <c:ptCount val="1"/>
                <c:pt idx="0">
                  <c:v>7.0624999999999956</c:v>
                </c:pt>
              </c:numCache>
            </c:numRef>
          </c:yVal>
        </c:ser>
        <c:ser>
          <c:idx val="5"/>
          <c:order val="3"/>
          <c:tx>
            <c:strRef>
              <c:f>Дані!$B$9</c:f>
              <c:strCache>
                <c:ptCount val="1"/>
                <c:pt idx="0">
                  <c:v>КЗ "ХЗОШ № 32"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1.8477474266334047E-3"/>
                  <c:y val="6.3881621096575671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Дані!$C$9</c:f>
              <c:numCache>
                <c:formatCode>0.00</c:formatCode>
                <c:ptCount val="1"/>
                <c:pt idx="0">
                  <c:v>9.8000000000000007</c:v>
                </c:pt>
              </c:numCache>
            </c:numRef>
          </c:xVal>
          <c:yVal>
            <c:numRef>
              <c:f>Дані!$D$9</c:f>
              <c:numCache>
                <c:formatCode>0.00</c:formatCode>
                <c:ptCount val="1"/>
                <c:pt idx="0">
                  <c:v>9.2000000000000011</c:v>
                </c:pt>
              </c:numCache>
            </c:numRef>
          </c:yVal>
        </c:ser>
        <c:ser>
          <c:idx val="6"/>
          <c:order val="4"/>
          <c:tx>
            <c:strRef>
              <c:f>Дані!$B$10</c:f>
              <c:strCache>
                <c:ptCount val="1"/>
                <c:pt idx="0">
                  <c:v>ХЗОШ № 38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</c:spPr>
          </c:marker>
          <c:dLbls>
            <c:dLbl>
              <c:idx val="0"/>
              <c:layout>
                <c:manualLayout>
                  <c:x val="4.1588628581921104E-3"/>
                  <c:y val="4.2522165044330124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Дані!$C$10</c:f>
              <c:numCache>
                <c:formatCode>0.00</c:formatCode>
                <c:ptCount val="1"/>
                <c:pt idx="0">
                  <c:v>8.6666666666666767</c:v>
                </c:pt>
              </c:numCache>
            </c:numRef>
          </c:xVal>
          <c:yVal>
            <c:numRef>
              <c:f>Дані!$D$10</c:f>
              <c:numCache>
                <c:formatCode>0.00</c:formatCode>
                <c:ptCount val="1"/>
                <c:pt idx="0">
                  <c:v>8</c:v>
                </c:pt>
              </c:numCache>
            </c:numRef>
          </c:yVal>
        </c:ser>
        <c:ser>
          <c:idx val="7"/>
          <c:order val="5"/>
          <c:tx>
            <c:strRef>
              <c:f>Дані!$B$11</c:f>
              <c:strCache>
                <c:ptCount val="1"/>
                <c:pt idx="0">
                  <c:v>КЗ "ХЗОШ № 49"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0.13947803287179086"/>
                  <c:y val="6.3219927697717032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Дані!$C$11</c:f>
              <c:numCache>
                <c:formatCode>0.00</c:formatCode>
                <c:ptCount val="1"/>
                <c:pt idx="0">
                  <c:v>8</c:v>
                </c:pt>
              </c:numCache>
            </c:numRef>
          </c:xVal>
          <c:yVal>
            <c:numRef>
              <c:f>Дані!$D$11</c:f>
              <c:numCache>
                <c:formatCode>0.00</c:formatCode>
                <c:ptCount val="1"/>
                <c:pt idx="0">
                  <c:v>8.3333333333333357</c:v>
                </c:pt>
              </c:numCache>
            </c:numRef>
          </c:yVal>
        </c:ser>
        <c:ser>
          <c:idx val="8"/>
          <c:order val="6"/>
          <c:tx>
            <c:strRef>
              <c:f>Дані!$B$12</c:f>
              <c:strCache>
                <c:ptCount val="1"/>
                <c:pt idx="0">
                  <c:v>КЗ "ХЗОШ № 61"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4.9133858267716483E-2"/>
                  <c:y val="-2.3084051501436238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Дані!$C$12</c:f>
              <c:numCache>
                <c:formatCode>0.00</c:formatCode>
                <c:ptCount val="1"/>
                <c:pt idx="0">
                  <c:v>8</c:v>
                </c:pt>
              </c:numCache>
            </c:numRef>
          </c:xVal>
          <c:yVal>
            <c:numRef>
              <c:f>Дані!$D$12</c:f>
              <c:numCache>
                <c:formatCode>0.00</c:formatCode>
                <c:ptCount val="1"/>
                <c:pt idx="0">
                  <c:v>7.1428571428571415</c:v>
                </c:pt>
              </c:numCache>
            </c:numRef>
          </c:yVal>
        </c:ser>
        <c:ser>
          <c:idx val="9"/>
          <c:order val="7"/>
          <c:tx>
            <c:strRef>
              <c:f>Дані!#ССЫЛКА!</c:f>
              <c:strCache>
                <c:ptCount val="1"/>
                <c:pt idx="0">
                  <c:v>#ССЫЛКА!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1.375629275848716E-2"/>
                  <c:y val="4.1862899005756194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</c:ser>
        <c:ser>
          <c:idx val="10"/>
          <c:order val="8"/>
          <c:tx>
            <c:strRef>
              <c:f>Дані!$B$14</c:f>
              <c:strCache>
                <c:ptCount val="1"/>
                <c:pt idx="0">
                  <c:v>ХЗОШ № 72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1.1523713856755561E-3"/>
                  <c:y val="2.3100254200508367E-2"/>
                </c:manualLayout>
              </c:layout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r"/>
              <c:showSerName val="1"/>
            </c:dLbl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Дані!$C$14</c:f>
              <c:numCache>
                <c:formatCode>0.00</c:formatCode>
                <c:ptCount val="1"/>
                <c:pt idx="0">
                  <c:v>9.3333333333333357</c:v>
                </c:pt>
              </c:numCache>
            </c:numRef>
          </c:xVal>
          <c:yVal>
            <c:numRef>
              <c:f>Дані!$D$14</c:f>
              <c:numCache>
                <c:formatCode>0.00</c:formatCode>
                <c:ptCount val="1"/>
                <c:pt idx="0">
                  <c:v>8.6666666666666767</c:v>
                </c:pt>
              </c:numCache>
            </c:numRef>
          </c:yVal>
        </c:ser>
        <c:ser>
          <c:idx val="11"/>
          <c:order val="9"/>
          <c:tx>
            <c:strRef>
              <c:f>Дані!$B$15</c:f>
              <c:strCache>
                <c:ptCount val="1"/>
                <c:pt idx="0">
                  <c:v>ХСШ № 73</c:v>
                </c:pt>
              </c:strCache>
            </c:strRef>
          </c:tx>
          <c:spPr>
            <a:ln w="28575">
              <a:solidFill>
                <a:srgbClr val="4F81BD"/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3.6965307394129773E-2"/>
                  <c:y val="-2.935010482180294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Дані!$C$15</c:f>
              <c:numCache>
                <c:formatCode>0.00</c:formatCode>
                <c:ptCount val="1"/>
                <c:pt idx="0">
                  <c:v>7.166666666666667</c:v>
                </c:pt>
              </c:numCache>
            </c:numRef>
          </c:xVal>
          <c:yVal>
            <c:numRef>
              <c:f>Дані!$D$15</c:f>
              <c:numCache>
                <c:formatCode>0.00</c:formatCode>
                <c:ptCount val="1"/>
                <c:pt idx="0">
                  <c:v>7</c:v>
                </c:pt>
              </c:numCache>
            </c:numRef>
          </c:yVal>
        </c:ser>
        <c:ser>
          <c:idx val="12"/>
          <c:order val="10"/>
          <c:tx>
            <c:strRef>
              <c:f>Дані!$B$16</c:f>
              <c:strCache>
                <c:ptCount val="1"/>
                <c:pt idx="0">
                  <c:v>КЗ "ХЗОШ № 74"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3.125638616160635E-2"/>
                  <c:y val="2.9389381445429685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Дані!$C$16</c:f>
              <c:numCache>
                <c:formatCode>0.00</c:formatCode>
                <c:ptCount val="1"/>
                <c:pt idx="0">
                  <c:v>6.2857142857142874</c:v>
                </c:pt>
              </c:numCache>
            </c:numRef>
          </c:xVal>
          <c:yVal>
            <c:numRef>
              <c:f>Дані!$D$16</c:f>
              <c:numCache>
                <c:formatCode>0.00</c:formatCode>
                <c:ptCount val="1"/>
                <c:pt idx="0">
                  <c:v>5.8571428571428479</c:v>
                </c:pt>
              </c:numCache>
            </c:numRef>
          </c:yVal>
        </c:ser>
        <c:ser>
          <c:idx val="13"/>
          <c:order val="11"/>
          <c:tx>
            <c:strRef>
              <c:f>Дані!$B$17</c:f>
              <c:strCache>
                <c:ptCount val="1"/>
                <c:pt idx="0">
                  <c:v>ХЗОШ № 101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3.2176533488869588E-4"/>
                  <c:y val="-6.2332444664889445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Дані!$C$17</c:f>
              <c:numCache>
                <c:formatCode>0.00</c:formatCode>
                <c:ptCount val="1"/>
                <c:pt idx="0">
                  <c:v>8.75</c:v>
                </c:pt>
              </c:numCache>
            </c:numRef>
          </c:xVal>
          <c:yVal>
            <c:numRef>
              <c:f>Дані!$D$17</c:f>
              <c:numCache>
                <c:formatCode>0.00</c:formatCode>
                <c:ptCount val="1"/>
                <c:pt idx="0">
                  <c:v>5.375</c:v>
                </c:pt>
              </c:numCache>
            </c:numRef>
          </c:yVal>
        </c:ser>
        <c:ser>
          <c:idx val="14"/>
          <c:order val="12"/>
          <c:tx>
            <c:strRef>
              <c:f>Дані!$B$18</c:f>
              <c:strCache>
                <c:ptCount val="1"/>
                <c:pt idx="0">
                  <c:v>ХЗОШ № 145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6.9898253459058493E-2"/>
                  <c:y val="-2.9353504040341337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Дані!$C$18</c:f>
              <c:numCache>
                <c:formatCode>0.00</c:formatCode>
                <c:ptCount val="1"/>
                <c:pt idx="0">
                  <c:v>8.8571428571428772</c:v>
                </c:pt>
              </c:numCache>
            </c:numRef>
          </c:xVal>
          <c:yVal>
            <c:numRef>
              <c:f>Дані!$D$18</c:f>
              <c:numCache>
                <c:formatCode>0.00</c:formatCode>
                <c:ptCount val="1"/>
                <c:pt idx="0">
                  <c:v>6.7142857142857073</c:v>
                </c:pt>
              </c:numCache>
            </c:numRef>
          </c:yVal>
        </c:ser>
        <c:ser>
          <c:idx val="15"/>
          <c:order val="13"/>
          <c:tx>
            <c:strRef>
              <c:f>Дані!$B$19</c:f>
              <c:strCache>
                <c:ptCount val="1"/>
                <c:pt idx="0">
                  <c:v>ХЗОШ № 160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5.8558050614043622E-2"/>
                  <c:y val="-2.5239837146341013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Дані!$C$19</c:f>
              <c:numCache>
                <c:formatCode>0.00</c:formatCode>
                <c:ptCount val="1"/>
                <c:pt idx="0">
                  <c:v>8.48</c:v>
                </c:pt>
              </c:numCache>
            </c:numRef>
          </c:xVal>
          <c:yVal>
            <c:numRef>
              <c:f>Дані!$D$19</c:f>
              <c:numCache>
                <c:formatCode>0.00</c:formatCode>
                <c:ptCount val="1"/>
                <c:pt idx="0">
                  <c:v>7.4</c:v>
                </c:pt>
              </c:numCache>
            </c:numRef>
          </c:yVal>
        </c:ser>
        <c:ser>
          <c:idx val="16"/>
          <c:order val="14"/>
          <c:tx>
            <c:strRef>
              <c:f>Дані!$B$20</c:f>
              <c:strCache>
                <c:ptCount val="1"/>
                <c:pt idx="0">
                  <c:v>ХЛ № 161 "Імпульс"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6.9934977263644532E-2"/>
                  <c:y val="-3.9895178457023762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Дані!$C$20</c:f>
              <c:numCache>
                <c:formatCode>0.00</c:formatCode>
                <c:ptCount val="1"/>
                <c:pt idx="0">
                  <c:v>8.7000000000000011</c:v>
                </c:pt>
              </c:numCache>
            </c:numRef>
          </c:xVal>
          <c:yVal>
            <c:numRef>
              <c:f>Дані!$D$20</c:f>
              <c:numCache>
                <c:formatCode>0.00</c:formatCode>
                <c:ptCount val="1"/>
                <c:pt idx="0">
                  <c:v>8.3000000000000007</c:v>
                </c:pt>
              </c:numCache>
            </c:numRef>
          </c:yVal>
        </c:ser>
        <c:ser>
          <c:idx val="17"/>
          <c:order val="15"/>
          <c:tx>
            <c:strRef>
              <c:f>Дані!$B$22</c:f>
              <c:strCache>
                <c:ptCount val="1"/>
                <c:pt idx="0">
                  <c:v>КЗ "ХЗОШ № 175"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7.1084000302431394E-2"/>
                  <c:y val="-2.9346890693781387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Дані!$C$22</c:f>
              <c:numCache>
                <c:formatCode>0.00</c:formatCode>
                <c:ptCount val="1"/>
                <c:pt idx="0">
                  <c:v>6.5</c:v>
                </c:pt>
              </c:numCache>
            </c:numRef>
          </c:xVal>
          <c:yVal>
            <c:numRef>
              <c:f>Дані!$D$22</c:f>
              <c:numCache>
                <c:formatCode>0.00</c:formatCode>
                <c:ptCount val="1"/>
                <c:pt idx="0">
                  <c:v>7.25</c:v>
                </c:pt>
              </c:numCache>
            </c:numRef>
          </c:yVal>
        </c:ser>
        <c:ser>
          <c:idx val="18"/>
          <c:order val="16"/>
          <c:tx>
            <c:strRef>
              <c:f>Дані!$B$24</c:f>
              <c:strCache>
                <c:ptCount val="1"/>
                <c:pt idx="0">
                  <c:v>ХП НВК "Гармонія"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4.3573330312128324E-2"/>
                  <c:y val="2.936496145528979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Дані!$C$24</c:f>
              <c:numCache>
                <c:formatCode>0.00</c:formatCode>
                <c:ptCount val="1"/>
                <c:pt idx="0">
                  <c:v>10.5</c:v>
                </c:pt>
              </c:numCache>
            </c:numRef>
          </c:xVal>
          <c:yVal>
            <c:numRef>
              <c:f>Дані!$D$24</c:f>
              <c:numCache>
                <c:formatCode>0.00</c:formatCode>
                <c:ptCount val="1"/>
                <c:pt idx="0">
                  <c:v>6.5</c:v>
                </c:pt>
              </c:numCache>
            </c:numRef>
          </c:yVal>
        </c:ser>
        <c:ser>
          <c:idx val="0"/>
          <c:order val="17"/>
          <c:tx>
            <c:strRef>
              <c:f>Дані!$B$4</c:f>
              <c:strCache>
                <c:ptCount val="1"/>
                <c:pt idx="0">
                  <c:v>ХЗОШ № 2</c:v>
                </c:pt>
              </c:strCache>
            </c:strRef>
          </c:tx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9.8652704383175097E-2"/>
                  <c:y val="2.0830650885620499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Дані!$C$4</c:f>
              <c:numCache>
                <c:formatCode>0.00</c:formatCode>
                <c:ptCount val="1"/>
                <c:pt idx="0">
                  <c:v>8</c:v>
                </c:pt>
              </c:numCache>
            </c:numRef>
          </c:xVal>
          <c:yVal>
            <c:numRef>
              <c:f>Дані!$D$4</c:f>
              <c:numCache>
                <c:formatCode>0.00</c:formatCode>
                <c:ptCount val="1"/>
                <c:pt idx="0">
                  <c:v>4.1428571428571415</c:v>
                </c:pt>
              </c:numCache>
            </c:numRef>
          </c:yVal>
        </c:ser>
        <c:ser>
          <c:idx val="34"/>
          <c:order val="18"/>
          <c:tx>
            <c:strRef>
              <c:f>Дані!#ССЫЛКА!</c:f>
              <c:strCache>
                <c:ptCount val="1"/>
                <c:pt idx="0">
                  <c:v>#ССЫЛКА!</c:v>
                </c:pt>
              </c:strCache>
            </c:strRef>
          </c:tx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</c:ser>
        <c:ser>
          <c:idx val="1"/>
          <c:order val="19"/>
          <c:tx>
            <c:strRef>
              <c:f>Дані!$B$5</c:f>
              <c:strCache>
                <c:ptCount val="1"/>
                <c:pt idx="0">
                  <c:v>КЗ "ХСШ № 11"</c:v>
                </c:pt>
              </c:strCache>
            </c:strRef>
          </c:tx>
          <c:marker>
            <c:symbol val="diamond"/>
            <c:size val="7"/>
            <c:spPr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2.6941231111543224E-3"/>
                  <c:y val="6.2431644863289847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КЗ "ХСШ № 11"</a:t>
                    </a:r>
                  </a:p>
                </c:rich>
              </c:tx>
              <c:dLblPos val="r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</c:dLbls>
          <c:xVal>
            <c:numRef>
              <c:f>Дані!$C$5</c:f>
              <c:numCache>
                <c:formatCode>0.00</c:formatCode>
                <c:ptCount val="1"/>
                <c:pt idx="0">
                  <c:v>9.0975609756097562</c:v>
                </c:pt>
              </c:numCache>
            </c:numRef>
          </c:xVal>
          <c:yVal>
            <c:numRef>
              <c:f>Дані!$D$5</c:f>
              <c:numCache>
                <c:formatCode>0.00</c:formatCode>
                <c:ptCount val="1"/>
                <c:pt idx="0">
                  <c:v>8.3658536585365848</c:v>
                </c:pt>
              </c:numCache>
            </c:numRef>
          </c:yVal>
        </c:ser>
        <c:ser>
          <c:idx val="19"/>
          <c:order val="20"/>
          <c:tx>
            <c:strRef>
              <c:f>ЗНЗ!$B$25</c:f>
              <c:strCache>
                <c:ptCount val="1"/>
                <c:pt idx="0">
                  <c:v>ХП НВК "Вересень"</c:v>
                </c:pt>
              </c:strCache>
            </c:strRef>
          </c:tx>
          <c:marker>
            <c:symbol val="diamond"/>
            <c:size val="8"/>
            <c:spPr>
              <a:solidFill>
                <a:schemeClr val="accent1"/>
              </a:solidFill>
            </c:spPr>
          </c:marker>
          <c:dLbls>
            <c:dLbl>
              <c:idx val="0"/>
              <c:layout>
                <c:manualLayout>
                  <c:x val="9.6388105807761679E-3"/>
                  <c:y val="1.2552131770930211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ХП НВК "Вересень"</a:t>
                    </a:r>
                  </a:p>
                </c:rich>
              </c:tx>
              <c:dLblPos val="r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</c:dLbls>
          <c:xVal>
            <c:numRef>
              <c:f>ЗНЗ!$G$25</c:f>
              <c:numCache>
                <c:formatCode>0.00</c:formatCode>
                <c:ptCount val="1"/>
                <c:pt idx="0">
                  <c:v>9</c:v>
                </c:pt>
              </c:numCache>
            </c:numRef>
          </c:xVal>
          <c:yVal>
            <c:numRef>
              <c:f>ЗНЗ!$L$25</c:f>
              <c:numCache>
                <c:formatCode>0.00</c:formatCode>
                <c:ptCount val="1"/>
                <c:pt idx="0">
                  <c:v>9</c:v>
                </c:pt>
              </c:numCache>
            </c:numRef>
          </c:yVal>
        </c:ser>
        <c:ser>
          <c:idx val="20"/>
          <c:order val="21"/>
          <c:tx>
            <c:strRef>
              <c:f>Дані!$B$13</c:f>
              <c:strCache>
                <c:ptCount val="1"/>
                <c:pt idx="0">
                  <c:v>КЗ "ХЗОШ№ 63"</c:v>
                </c:pt>
              </c:strCache>
            </c:strRef>
          </c:tx>
          <c:xVal>
            <c:numRef>
              <c:f>Дані!$C$13</c:f>
              <c:numCache>
                <c:formatCode>0.00</c:formatCode>
                <c:ptCount val="1"/>
                <c:pt idx="0">
                  <c:v>6.5</c:v>
                </c:pt>
              </c:numCache>
            </c:numRef>
          </c:xVal>
          <c:yVal>
            <c:numRef>
              <c:f>Дані!$D$13</c:f>
              <c:numCache>
                <c:formatCode>0.00</c:formatCode>
                <c:ptCount val="1"/>
                <c:pt idx="0">
                  <c:v>7.25</c:v>
                </c:pt>
              </c:numCache>
            </c:numRef>
          </c:yVal>
        </c:ser>
        <c:ser>
          <c:idx val="21"/>
          <c:order val="22"/>
          <c:tx>
            <c:strRef>
              <c:f>Дані!$B$21</c:f>
              <c:strCache>
                <c:ptCount val="1"/>
                <c:pt idx="0">
                  <c:v>КЗ "ХСШ № 181 "Дьонсурі"</c:v>
                </c:pt>
              </c:strCache>
            </c:strRef>
          </c:tx>
          <c:marker>
            <c:symbol val="diamond"/>
            <c:size val="7"/>
            <c:spPr>
              <a:solidFill>
                <a:schemeClr val="tx2"/>
              </a:solidFill>
            </c:spPr>
          </c:marker>
          <c:xVal>
            <c:numRef>
              <c:f>Дані!$C$21</c:f>
              <c:numCache>
                <c:formatCode>0.00</c:formatCode>
                <c:ptCount val="1"/>
                <c:pt idx="0">
                  <c:v>10.4</c:v>
                </c:pt>
              </c:numCache>
            </c:numRef>
          </c:xVal>
          <c:yVal>
            <c:numRef>
              <c:f>Дані!$D$21</c:f>
              <c:numCache>
                <c:formatCode>0.00</c:formatCode>
                <c:ptCount val="1"/>
                <c:pt idx="0">
                  <c:v>9.8000000000000007</c:v>
                </c:pt>
              </c:numCache>
            </c:numRef>
          </c:yVal>
        </c:ser>
        <c:axId val="57246848"/>
        <c:axId val="57249152"/>
      </c:scatterChart>
      <c:valAx>
        <c:axId val="57246848"/>
        <c:scaling>
          <c:orientation val="minMax"/>
          <c:max val="11.5"/>
          <c:min val="6"/>
        </c:scaling>
        <c:axPos val="b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Результати річного оцінювання (за середнім балом)</a:t>
                </a:r>
              </a:p>
            </c:rich>
          </c:tx>
          <c:layout>
            <c:manualLayout>
              <c:xMode val="edge"/>
              <c:yMode val="edge"/>
              <c:x val="0.38581348627717926"/>
              <c:y val="0.96955380577427819"/>
            </c:manualLayout>
          </c:layout>
        </c:title>
        <c:numFmt formatCode="0.00" sourceLinked="1"/>
        <c:tickLblPos val="low"/>
        <c:spPr>
          <a:ln w="25400" cmpd="sng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7249152"/>
        <c:crossesAt val="7.8"/>
        <c:crossBetween val="midCat"/>
        <c:majorUnit val="0.5"/>
      </c:valAx>
      <c:valAx>
        <c:axId val="57249152"/>
        <c:scaling>
          <c:orientation val="minMax"/>
          <c:max val="10"/>
          <c:min val="4"/>
        </c:scaling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Результати ДПА у формі ЗНО (за середнім балом)</a:t>
                </a:r>
              </a:p>
            </c:rich>
          </c:tx>
          <c:layout>
            <c:manualLayout>
              <c:xMode val="edge"/>
              <c:yMode val="edge"/>
              <c:x val="1.5547130682738769E-2"/>
              <c:y val="0.28484493768987657"/>
            </c:manualLayout>
          </c:layout>
        </c:title>
        <c:numFmt formatCode="0.00" sourceLinked="1"/>
        <c:tickLblPos val="low"/>
        <c:spPr>
          <a:ln w="2540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7246848"/>
        <c:crossesAt val="8.65"/>
        <c:crossBetween val="midCat"/>
        <c:majorUnit val="0.5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Результати річного оцінювання та ДПА (у формі ЗНО) з біології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по Немишлянського району (місту) за середнім балом по району</a:t>
            </a:r>
          </a:p>
        </c:rich>
      </c:tx>
      <c:layout>
        <c:manualLayout>
          <c:xMode val="edge"/>
          <c:yMode val="edge"/>
          <c:x val="0.17872488960462674"/>
          <c:y val="1.266561019495204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9595482219398953E-2"/>
          <c:y val="9.7504085574209101E-2"/>
          <c:w val="0.89539595972634556"/>
          <c:h val="0.83462819089900164"/>
        </c:manualLayout>
      </c:layout>
      <c:scatterChart>
        <c:scatterStyle val="lineMarker"/>
        <c:ser>
          <c:idx val="2"/>
          <c:order val="0"/>
          <c:tx>
            <c:strRef>
              <c:f>Дані!$B$5</c:f>
              <c:strCache>
                <c:ptCount val="1"/>
                <c:pt idx="0">
                  <c:v>КЗ "ХСШ № 11"</c:v>
                </c:pt>
              </c:strCache>
            </c:strRef>
          </c:tx>
          <c:spPr>
            <a:ln w="28575"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marker>
          <c:dLbls>
            <c:dLbl>
              <c:idx val="0"/>
              <c:layout>
                <c:manualLayout>
                  <c:x val="-2.6807368503397589E-2"/>
                  <c:y val="-3.3467373182125879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SerName val="1"/>
          </c:dLbls>
          <c:xVal>
            <c:numRef>
              <c:f>Дані!$C$5</c:f>
              <c:numCache>
                <c:formatCode>0.00</c:formatCode>
                <c:ptCount val="1"/>
                <c:pt idx="0">
                  <c:v>8.75</c:v>
                </c:pt>
              </c:numCache>
            </c:numRef>
          </c:xVal>
          <c:yVal>
            <c:numRef>
              <c:f>Дані!$D$5</c:f>
              <c:numCache>
                <c:formatCode>0.00</c:formatCode>
                <c:ptCount val="1"/>
                <c:pt idx="0">
                  <c:v>8.75</c:v>
                </c:pt>
              </c:numCache>
            </c:numRef>
          </c:yVal>
        </c:ser>
        <c:ser>
          <c:idx val="3"/>
          <c:order val="1"/>
          <c:tx>
            <c:strRef>
              <c:f>Дані!$B$6</c:f>
              <c:strCache>
                <c:ptCount val="1"/>
                <c:pt idx="0">
                  <c:v>ХГ № 14</c:v>
                </c:pt>
              </c:strCache>
            </c:strRef>
          </c:tx>
          <c:spPr>
            <a:ln w="28575"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marker>
          <c:dLbls>
            <c:dLbl>
              <c:idx val="0"/>
              <c:layout>
                <c:manualLayout>
                  <c:x val="-5.8784126804293443E-2"/>
                  <c:y val="-2.0473926608230612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SerName val="1"/>
          </c:dLbls>
          <c:xVal>
            <c:numRef>
              <c:f>Дані!$C$6</c:f>
              <c:numCache>
                <c:formatCode>0.00</c:formatCode>
                <c:ptCount val="1"/>
                <c:pt idx="0">
                  <c:v>8</c:v>
                </c:pt>
              </c:numCache>
            </c:numRef>
          </c:xVal>
          <c:yVal>
            <c:numRef>
              <c:f>Дані!$D$6</c:f>
              <c:numCache>
                <c:formatCode>0.00</c:formatCode>
                <c:ptCount val="1"/>
                <c:pt idx="0">
                  <c:v>8</c:v>
                </c:pt>
              </c:numCache>
            </c:numRef>
          </c:yVal>
        </c:ser>
        <c:ser>
          <c:idx val="4"/>
          <c:order val="2"/>
          <c:tx>
            <c:strRef>
              <c:f>Дані!$B$7</c:f>
              <c:strCache>
                <c:ptCount val="1"/>
                <c:pt idx="0">
                  <c:v>КЗ "ХНВК № 21"</c:v>
                </c:pt>
              </c:strCache>
            </c:strRef>
          </c:tx>
          <c:spPr>
            <a:ln w="28575"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marker>
          <c:dLbls>
            <c:dLbl>
              <c:idx val="0"/>
              <c:layout>
                <c:manualLayout>
                  <c:x val="-6.4651414976005808E-2"/>
                  <c:y val="-3.5152280493240234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SerName val="1"/>
          </c:dLbls>
          <c:xVal>
            <c:numRef>
              <c:f>Дані!$C$7</c:f>
              <c:numCache>
                <c:formatCode>0.00</c:formatCode>
                <c:ptCount val="1"/>
                <c:pt idx="0">
                  <c:v>6.2857142857142874</c:v>
                </c:pt>
              </c:numCache>
            </c:numRef>
          </c:xVal>
          <c:yVal>
            <c:numRef>
              <c:f>Дані!$D$7</c:f>
              <c:numCache>
                <c:formatCode>0.00</c:formatCode>
                <c:ptCount val="1"/>
                <c:pt idx="0">
                  <c:v>5</c:v>
                </c:pt>
              </c:numCache>
            </c:numRef>
          </c:yVal>
        </c:ser>
        <c:ser>
          <c:idx val="5"/>
          <c:order val="3"/>
          <c:tx>
            <c:strRef>
              <c:f>Дані!$B$8</c:f>
              <c:strCache>
                <c:ptCount val="1"/>
                <c:pt idx="0">
                  <c:v>КЗ "ХНВК № 24"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-2.3689484857558267E-3"/>
                  <c:y val="-3.9782928077386551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Дані!$C$8</c:f>
              <c:numCache>
                <c:formatCode>0.00</c:formatCode>
                <c:ptCount val="1"/>
                <c:pt idx="0">
                  <c:v>11</c:v>
                </c:pt>
              </c:numCache>
            </c:numRef>
          </c:xVal>
          <c:yVal>
            <c:numRef>
              <c:f>Дані!$D$8</c:f>
              <c:numCache>
                <c:formatCode>0.00</c:formatCode>
                <c:ptCount val="1"/>
                <c:pt idx="0">
                  <c:v>8</c:v>
                </c:pt>
              </c:numCache>
            </c:numRef>
          </c:yVal>
        </c:ser>
        <c:ser>
          <c:idx val="6"/>
          <c:order val="4"/>
          <c:tx>
            <c:strRef>
              <c:f>Дані!$B$9</c:f>
              <c:strCache>
                <c:ptCount val="1"/>
                <c:pt idx="0">
                  <c:v>КЗ "ХЗОШ № 32"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</c:spPr>
          </c:marker>
          <c:dLbls>
            <c:dLbl>
              <c:idx val="0"/>
              <c:layout>
                <c:manualLayout>
                  <c:x val="-3.1506421409553918E-2"/>
                  <c:y val="3.3536373990987044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Дані!$C$9</c:f>
              <c:numCache>
                <c:formatCode>0.00</c:formatCode>
                <c:ptCount val="1"/>
                <c:pt idx="0">
                  <c:v>11</c:v>
                </c:pt>
              </c:numCache>
            </c:numRef>
          </c:xVal>
          <c:yVal>
            <c:numRef>
              <c:f>Дані!$D$9</c:f>
              <c:numCache>
                <c:formatCode>0.00</c:formatCode>
                <c:ptCount val="1"/>
                <c:pt idx="0">
                  <c:v>8</c:v>
                </c:pt>
              </c:numCache>
            </c:numRef>
          </c:yVal>
        </c:ser>
        <c:ser>
          <c:idx val="7"/>
          <c:order val="5"/>
          <c:tx>
            <c:strRef>
              <c:f>Дані!$B$10</c:f>
              <c:strCache>
                <c:ptCount val="1"/>
                <c:pt idx="0">
                  <c:v>ХЗОШ № 38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5.3147097619991784E-2"/>
                  <c:y val="3.3575826606579852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Дані!$C$10</c:f>
              <c:numCache>
                <c:formatCode>0.00</c:formatCode>
                <c:ptCount val="1"/>
                <c:pt idx="0">
                  <c:v>8.75</c:v>
                </c:pt>
              </c:numCache>
            </c:numRef>
          </c:xVal>
          <c:yVal>
            <c:numRef>
              <c:f>Дані!$D$10</c:f>
              <c:numCache>
                <c:formatCode>0.00</c:formatCode>
                <c:ptCount val="1"/>
                <c:pt idx="0">
                  <c:v>8</c:v>
                </c:pt>
              </c:numCache>
            </c:numRef>
          </c:yVal>
        </c:ser>
        <c:ser>
          <c:idx val="8"/>
          <c:order val="6"/>
          <c:tx>
            <c:strRef>
              <c:f>Дані!$B$11</c:f>
              <c:strCache>
                <c:ptCount val="1"/>
                <c:pt idx="0">
                  <c:v>КЗ "ХЗОШ № 49"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2.1775119836639167E-2"/>
                  <c:y val="3.3575826606579852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Дані!$C$11</c:f>
              <c:numCache>
                <c:formatCode>0.00</c:formatCode>
                <c:ptCount val="1"/>
                <c:pt idx="0">
                  <c:v>8</c:v>
                </c:pt>
              </c:numCache>
            </c:numRef>
          </c:xVal>
          <c:yVal>
            <c:numRef>
              <c:f>Дані!$D$11</c:f>
              <c:numCache>
                <c:formatCode>0.00</c:formatCode>
                <c:ptCount val="1"/>
                <c:pt idx="0">
                  <c:v>7.5714285714285712</c:v>
                </c:pt>
              </c:numCache>
            </c:numRef>
          </c:yVal>
        </c:ser>
        <c:ser>
          <c:idx val="9"/>
          <c:order val="7"/>
          <c:tx>
            <c:strRef>
              <c:f>Дані!$B$12</c:f>
              <c:strCache>
                <c:ptCount val="1"/>
                <c:pt idx="0">
                  <c:v>КЗ "ХЗОШ № 61"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9.3129617790581945E-2"/>
                  <c:y val="-2.9356707770019363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Дані!$C$12</c:f>
              <c:numCache>
                <c:formatCode>0.00</c:formatCode>
                <c:ptCount val="1"/>
                <c:pt idx="0">
                  <c:v>7.1</c:v>
                </c:pt>
              </c:numCache>
            </c:numRef>
          </c:xVal>
          <c:yVal>
            <c:numRef>
              <c:f>Дані!$D$12</c:f>
              <c:numCache>
                <c:formatCode>0.00</c:formatCode>
                <c:ptCount val="1"/>
                <c:pt idx="0">
                  <c:v>7.1</c:v>
                </c:pt>
              </c:numCache>
            </c:numRef>
          </c:yVal>
        </c:ser>
        <c:ser>
          <c:idx val="10"/>
          <c:order val="8"/>
          <c:tx>
            <c:strRef>
              <c:f>Дані!$B$13</c:f>
              <c:strCache>
                <c:ptCount val="1"/>
                <c:pt idx="0">
                  <c:v>КЗ "ХЗОШ № 63"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4.3714448603760586E-2"/>
                  <c:y val="-2.5117739403453691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Дані!$C$13</c:f>
              <c:numCache>
                <c:formatCode>0.00</c:formatCode>
                <c:ptCount val="1"/>
                <c:pt idx="0">
                  <c:v>5.6</c:v>
                </c:pt>
              </c:numCache>
            </c:numRef>
          </c:xVal>
          <c:yVal>
            <c:numRef>
              <c:f>Дані!$D$13</c:f>
              <c:numCache>
                <c:formatCode>0.00</c:formatCode>
                <c:ptCount val="1"/>
                <c:pt idx="0">
                  <c:v>5.6</c:v>
                </c:pt>
              </c:numCache>
            </c:numRef>
          </c:yVal>
        </c:ser>
        <c:ser>
          <c:idx val="11"/>
          <c:order val="9"/>
          <c:tx>
            <c:strRef>
              <c:f>Дані!$B$14</c:f>
              <c:strCache>
                <c:ptCount val="1"/>
                <c:pt idx="0">
                  <c:v>ХЗОШ № 72</c:v>
                </c:pt>
              </c:strCache>
            </c:strRef>
          </c:tx>
          <c:spPr>
            <a:ln w="28575">
              <a:solidFill>
                <a:srgbClr val="4F81BD"/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4.7927965838802523E-2"/>
                  <c:y val="2.7253503689397385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Дані!$C$14</c:f>
              <c:numCache>
                <c:formatCode>0.00</c:formatCode>
                <c:ptCount val="1"/>
                <c:pt idx="0">
                  <c:v>6.2</c:v>
                </c:pt>
              </c:numCache>
            </c:numRef>
          </c:xVal>
          <c:yVal>
            <c:numRef>
              <c:f>Дані!$D$14</c:f>
              <c:numCache>
                <c:formatCode>0.00</c:formatCode>
                <c:ptCount val="1"/>
                <c:pt idx="0">
                  <c:v>6.5</c:v>
                </c:pt>
              </c:numCache>
            </c:numRef>
          </c:yVal>
        </c:ser>
        <c:ser>
          <c:idx val="12"/>
          <c:order val="10"/>
          <c:tx>
            <c:strRef>
              <c:f>Дані!$B$15</c:f>
              <c:strCache>
                <c:ptCount val="1"/>
                <c:pt idx="0">
                  <c:v>ХСШ № 73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6.6313293572116587E-3"/>
                  <c:y val="-4.1568860496210775E-3"/>
                </c:manualLayout>
              </c:layout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r"/>
              <c:showSerName val="1"/>
            </c:dLbl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Дані!$C$15</c:f>
              <c:numCache>
                <c:formatCode>0.00</c:formatCode>
                <c:ptCount val="1"/>
                <c:pt idx="0">
                  <c:v>8</c:v>
                </c:pt>
              </c:numCache>
            </c:numRef>
          </c:xVal>
          <c:yVal>
            <c:numRef>
              <c:f>Дані!$D$15</c:f>
              <c:numCache>
                <c:formatCode>0.00</c:formatCode>
                <c:ptCount val="1"/>
                <c:pt idx="0">
                  <c:v>6.8</c:v>
                </c:pt>
              </c:numCache>
            </c:numRef>
          </c:yVal>
        </c:ser>
        <c:ser>
          <c:idx val="13"/>
          <c:order val="11"/>
          <c:tx>
            <c:strRef>
              <c:f>Дані!$B$16</c:f>
              <c:strCache>
                <c:ptCount val="1"/>
                <c:pt idx="0">
                  <c:v>КЗ "ХЗОШ № 74"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1.1274489969329393E-3"/>
                  <c:y val="-4.1600224500239393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Дані!$C$16</c:f>
              <c:numCache>
                <c:formatCode>0.00</c:formatCode>
                <c:ptCount val="1"/>
                <c:pt idx="0">
                  <c:v>6.5</c:v>
                </c:pt>
              </c:numCache>
            </c:numRef>
          </c:xVal>
          <c:yVal>
            <c:numRef>
              <c:f>Дані!$D$16</c:f>
              <c:numCache>
                <c:formatCode>0.00</c:formatCode>
                <c:ptCount val="1"/>
                <c:pt idx="0">
                  <c:v>6.5</c:v>
                </c:pt>
              </c:numCache>
            </c:numRef>
          </c:yVal>
        </c:ser>
        <c:ser>
          <c:idx val="14"/>
          <c:order val="12"/>
          <c:tx>
            <c:strRef>
              <c:f>Дані!$B$17</c:f>
              <c:strCache>
                <c:ptCount val="1"/>
                <c:pt idx="0">
                  <c:v>ХЗОШ № 101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4.7950409076563283E-2"/>
                  <c:y val="-2.9353571369616541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Дані!$C$17</c:f>
              <c:numCache>
                <c:formatCode>0.00</c:formatCode>
                <c:ptCount val="1"/>
                <c:pt idx="0">
                  <c:v>5.2727272727272725</c:v>
                </c:pt>
              </c:numCache>
            </c:numRef>
          </c:xVal>
          <c:yVal>
            <c:numRef>
              <c:f>Дані!$D$17</c:f>
              <c:numCache>
                <c:formatCode>0.00</c:formatCode>
                <c:ptCount val="1"/>
                <c:pt idx="0">
                  <c:v>5.8181818181818103</c:v>
                </c:pt>
              </c:numCache>
            </c:numRef>
          </c:yVal>
        </c:ser>
        <c:ser>
          <c:idx val="15"/>
          <c:order val="13"/>
          <c:tx>
            <c:strRef>
              <c:f>Дані!$B$18</c:f>
              <c:strCache>
                <c:ptCount val="1"/>
                <c:pt idx="0">
                  <c:v>ХЗОШ № 145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6.4090226131805608E-2"/>
                  <c:y val="-2.9386421036992964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Дані!$C$18</c:f>
              <c:numCache>
                <c:formatCode>0.00</c:formatCode>
                <c:ptCount val="1"/>
                <c:pt idx="0">
                  <c:v>7.1</c:v>
                </c:pt>
              </c:numCache>
            </c:numRef>
          </c:xVal>
          <c:yVal>
            <c:numRef>
              <c:f>Дані!$D$18</c:f>
              <c:numCache>
                <c:formatCode>0.00</c:formatCode>
                <c:ptCount val="1"/>
                <c:pt idx="0">
                  <c:v>5.6</c:v>
                </c:pt>
              </c:numCache>
            </c:numRef>
          </c:yVal>
        </c:ser>
        <c:ser>
          <c:idx val="16"/>
          <c:order val="14"/>
          <c:tx>
            <c:strRef>
              <c:f>Дані!$B$19</c:f>
              <c:strCache>
                <c:ptCount val="1"/>
                <c:pt idx="0">
                  <c:v>ХЗОШ № 160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0.10686768470487949"/>
                  <c:y val="0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Дані!$C$19</c:f>
              <c:numCache>
                <c:formatCode>0.00</c:formatCode>
                <c:ptCount val="1"/>
                <c:pt idx="0">
                  <c:v>6.8</c:v>
                </c:pt>
              </c:numCache>
            </c:numRef>
          </c:xVal>
          <c:yVal>
            <c:numRef>
              <c:f>Дані!$D$19</c:f>
              <c:numCache>
                <c:formatCode>0.00</c:formatCode>
                <c:ptCount val="1"/>
                <c:pt idx="0">
                  <c:v>7.1</c:v>
                </c:pt>
              </c:numCache>
            </c:numRef>
          </c:yVal>
        </c:ser>
        <c:ser>
          <c:idx val="17"/>
          <c:order val="15"/>
          <c:tx>
            <c:strRef>
              <c:f>Дані!$B$20</c:f>
              <c:strCache>
                <c:ptCount val="1"/>
                <c:pt idx="0">
                  <c:v>ХЛ № 161 "Імпульс"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4.3618648388375845E-3"/>
                  <c:y val="-4.1501180276993675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Дані!$C$20</c:f>
              <c:numCache>
                <c:formatCode>0.00</c:formatCode>
                <c:ptCount val="1"/>
                <c:pt idx="0">
                  <c:v>8.8181818181818201</c:v>
                </c:pt>
              </c:numCache>
            </c:numRef>
          </c:xVal>
          <c:yVal>
            <c:numRef>
              <c:f>Дані!$D$20</c:f>
              <c:numCache>
                <c:formatCode>0.00</c:formatCode>
                <c:ptCount val="1"/>
                <c:pt idx="0">
                  <c:v>8.272727272727284</c:v>
                </c:pt>
              </c:numCache>
            </c:numRef>
          </c:yVal>
        </c:ser>
        <c:ser>
          <c:idx val="18"/>
          <c:order val="16"/>
          <c:tx>
            <c:strRef>
              <c:f>Дані!$B$23</c:f>
              <c:strCache>
                <c:ptCount val="1"/>
                <c:pt idx="0">
                  <c:v>ХП НВК "Вересень"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8.0572410463080668E-2"/>
                  <c:y val="2.7268525396589579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Дані!$C$23</c:f>
              <c:numCache>
                <c:formatCode>0.00</c:formatCode>
                <c:ptCount val="1"/>
                <c:pt idx="0">
                  <c:v>11</c:v>
                </c:pt>
              </c:numCache>
            </c:numRef>
          </c:xVal>
          <c:yVal>
            <c:numRef>
              <c:f>Дані!$D$23</c:f>
              <c:numCache>
                <c:formatCode>0.00</c:formatCode>
                <c:ptCount val="1"/>
                <c:pt idx="0">
                  <c:v>9.5</c:v>
                </c:pt>
              </c:numCache>
            </c:numRef>
          </c:yVal>
        </c:ser>
        <c:ser>
          <c:idx val="0"/>
          <c:order val="17"/>
          <c:tx>
            <c:strRef>
              <c:f>Дані!$B$4</c:f>
              <c:strCache>
                <c:ptCount val="1"/>
                <c:pt idx="0">
                  <c:v>ХЗОШ № 2</c:v>
                </c:pt>
              </c:strCache>
            </c:strRef>
          </c:tx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1.1221618880323521E-5"/>
                  <c:y val="-1.3370970138166728E-5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Дані!$C$4</c:f>
              <c:numCache>
                <c:formatCode>0.00</c:formatCode>
                <c:ptCount val="1"/>
                <c:pt idx="0">
                  <c:v>7.4</c:v>
                </c:pt>
              </c:numCache>
            </c:numRef>
          </c:xVal>
          <c:yVal>
            <c:numRef>
              <c:f>Дані!$D$4</c:f>
              <c:numCache>
                <c:formatCode>0.00</c:formatCode>
                <c:ptCount val="1"/>
                <c:pt idx="0">
                  <c:v>5.6</c:v>
                </c:pt>
              </c:numCache>
            </c:numRef>
          </c:yVal>
        </c:ser>
        <c:ser>
          <c:idx val="1"/>
          <c:order val="18"/>
          <c:tx>
            <c:strRef>
              <c:f>Дані!$B$21</c:f>
              <c:strCache>
                <c:ptCount val="1"/>
                <c:pt idx="0">
                  <c:v>КЗ "ХЗОШ № 175"</c:v>
                </c:pt>
              </c:strCache>
            </c:strRef>
          </c:tx>
          <c:marker>
            <c:symbol val="diamond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0.10551569543015762"/>
                  <c:y val="-3.7735849056603855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КЗ "ХЗОШ № 175"</a:t>
                    </a:r>
                  </a:p>
                </c:rich>
              </c:tx>
              <c:spPr/>
              <c:dLblPos val="r"/>
            </c:dLbl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</c:dLbls>
          <c:xVal>
            <c:numRef>
              <c:f>Дані!$C$21</c:f>
              <c:numCache>
                <c:formatCode>0.00</c:formatCode>
                <c:ptCount val="1"/>
                <c:pt idx="0">
                  <c:v>5</c:v>
                </c:pt>
              </c:numCache>
            </c:numRef>
          </c:xVal>
          <c:yVal>
            <c:numRef>
              <c:f>Дані!$D$21</c:f>
              <c:numCache>
                <c:formatCode>0.00</c:formatCode>
                <c:ptCount val="1"/>
                <c:pt idx="0">
                  <c:v>5</c:v>
                </c:pt>
              </c:numCache>
            </c:numRef>
          </c:yVal>
        </c:ser>
        <c:ser>
          <c:idx val="19"/>
          <c:order val="19"/>
          <c:tx>
            <c:strRef>
              <c:f>ЗЗСО!$B$24</c:f>
              <c:strCache>
                <c:ptCount val="1"/>
                <c:pt idx="0">
                  <c:v>КЗ "ХСШ № 181 "Дьонсурі"</c:v>
                </c:pt>
              </c:strCache>
            </c:strRef>
          </c:tx>
          <c:marker>
            <c:symbol val="diamond"/>
            <c:size val="8"/>
            <c:spPr>
              <a:solidFill>
                <a:schemeClr val="accent1"/>
              </a:solidFill>
            </c:spPr>
          </c:marker>
          <c:xVal>
            <c:numRef>
              <c:f>ЗЗСО!$G$24</c:f>
              <c:numCache>
                <c:formatCode>0.00</c:formatCode>
                <c:ptCount val="1"/>
                <c:pt idx="0">
                  <c:v>11</c:v>
                </c:pt>
              </c:numCache>
            </c:numRef>
          </c:xVal>
          <c:yVal>
            <c:numRef>
              <c:f>ЗЗСО!$L$24</c:f>
              <c:numCache>
                <c:formatCode>0.00</c:formatCode>
                <c:ptCount val="1"/>
                <c:pt idx="0">
                  <c:v>11</c:v>
                </c:pt>
              </c:numCache>
            </c:numRef>
          </c:yVal>
        </c:ser>
        <c:axId val="57543296"/>
        <c:axId val="57558144"/>
      </c:scatterChart>
      <c:valAx>
        <c:axId val="57543296"/>
        <c:scaling>
          <c:orientation val="minMax"/>
          <c:max val="11.5"/>
          <c:min val="4.5"/>
        </c:scaling>
        <c:axPos val="b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Результати річного оцінювання (за середнім балом)</a:t>
                </a:r>
              </a:p>
            </c:rich>
          </c:tx>
        </c:title>
        <c:numFmt formatCode="0.00" sourceLinked="1"/>
        <c:tickLblPos val="low"/>
        <c:spPr>
          <a:ln w="25400" cmpd="sng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7558144"/>
        <c:crossesAt val="6.8"/>
        <c:crossBetween val="midCat"/>
        <c:majorUnit val="0.5"/>
      </c:valAx>
      <c:valAx>
        <c:axId val="57558144"/>
        <c:scaling>
          <c:orientation val="minMax"/>
          <c:max val="11.5"/>
          <c:min val="4.5"/>
        </c:scaling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Результати ДПА у формі ЗНО (за середнім балом)</a:t>
                </a:r>
              </a:p>
            </c:rich>
          </c:tx>
          <c:layout>
            <c:manualLayout>
              <c:xMode val="edge"/>
              <c:yMode val="edge"/>
              <c:x val="1.5547121358031712E-2"/>
              <c:y val="0.28484491325376854"/>
            </c:manualLayout>
          </c:layout>
        </c:title>
        <c:numFmt formatCode="0.00" sourceLinked="1"/>
        <c:tickLblPos val="low"/>
        <c:spPr>
          <a:ln w="2540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7543296"/>
        <c:crossesAt val="7.29"/>
        <c:crossBetween val="midCat"/>
        <c:majorUnit val="0.5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Результати річного оцінювання та ДПА (у формі ЗНО) з географії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по Немишлянського району (місту) за середнім балом по району</a:t>
            </a:r>
          </a:p>
        </c:rich>
      </c:tx>
      <c:layout>
        <c:manualLayout>
          <c:xMode val="edge"/>
          <c:yMode val="edge"/>
          <c:x val="0.17872492790253069"/>
          <c:y val="1.266561019495204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0965814524983026E-2"/>
          <c:y val="8.7021905280707842E-2"/>
          <c:w val="0.89539595972634556"/>
          <c:h val="0.83462819089900164"/>
        </c:manualLayout>
      </c:layout>
      <c:scatterChart>
        <c:scatterStyle val="lineMarker"/>
        <c:ser>
          <c:idx val="2"/>
          <c:order val="0"/>
          <c:tx>
            <c:strRef>
              <c:f>Дані!$B$5</c:f>
              <c:strCache>
                <c:ptCount val="1"/>
                <c:pt idx="0">
                  <c:v>КЗ "ХСШ № 11"</c:v>
                </c:pt>
              </c:strCache>
            </c:strRef>
          </c:tx>
          <c:spPr>
            <a:ln w="28575"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marker>
          <c:dLbls>
            <c:dLbl>
              <c:idx val="0"/>
              <c:layout>
                <c:manualLayout>
                  <c:x val="-5.96953438374161E-2"/>
                  <c:y val="-2.7178065006025227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SerName val="1"/>
          </c:dLbls>
          <c:xVal>
            <c:numRef>
              <c:f>Дані!$C$5</c:f>
              <c:numCache>
                <c:formatCode>0.00</c:formatCode>
                <c:ptCount val="1"/>
                <c:pt idx="0">
                  <c:v>8</c:v>
                </c:pt>
              </c:numCache>
            </c:numRef>
          </c:xVal>
          <c:yVal>
            <c:numRef>
              <c:f>Дані!$D$5</c:f>
              <c:numCache>
                <c:formatCode>0.00</c:formatCode>
                <c:ptCount val="1"/>
                <c:pt idx="0">
                  <c:v>8</c:v>
                </c:pt>
              </c:numCache>
            </c:numRef>
          </c:yVal>
        </c:ser>
        <c:ser>
          <c:idx val="3"/>
          <c:order val="1"/>
          <c:tx>
            <c:strRef>
              <c:f>Дані!$B$6</c:f>
              <c:strCache>
                <c:ptCount val="1"/>
                <c:pt idx="0">
                  <c:v>ХГ № 14</c:v>
                </c:pt>
              </c:strCache>
            </c:strRef>
          </c:tx>
          <c:spPr>
            <a:ln w="28575"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marker>
          <c:dLbls>
            <c:dLbl>
              <c:idx val="0"/>
              <c:layout>
                <c:manualLayout>
                  <c:x val="-4.2340153177574037E-2"/>
                  <c:y val="2.1454735740450041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SerName val="1"/>
          </c:dLbls>
          <c:xVal>
            <c:numRef>
              <c:f>Дані!$C$6</c:f>
              <c:numCache>
                <c:formatCode>0.00</c:formatCode>
                <c:ptCount val="1"/>
                <c:pt idx="0">
                  <c:v>0</c:v>
                </c:pt>
              </c:numCache>
            </c:numRef>
          </c:xVal>
          <c:yVal>
            <c:numRef>
              <c:f>Дані!$D$6</c:f>
              <c:numCache>
                <c:formatCode>0.00</c:formatCode>
                <c:ptCount val="1"/>
                <c:pt idx="0">
                  <c:v>0</c:v>
                </c:pt>
              </c:numCache>
            </c:numRef>
          </c:yVal>
        </c:ser>
        <c:ser>
          <c:idx val="4"/>
          <c:order val="2"/>
          <c:tx>
            <c:strRef>
              <c:f>Дані!$B$7</c:f>
              <c:strCache>
                <c:ptCount val="1"/>
                <c:pt idx="0">
                  <c:v>КЗ "ХНВК № 21"</c:v>
                </c:pt>
              </c:strCache>
            </c:strRef>
          </c:tx>
          <c:spPr>
            <a:ln w="28575"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marker>
          <c:dLbls>
            <c:dLbl>
              <c:idx val="0"/>
              <c:layout>
                <c:manualLayout>
                  <c:x val="-7.0132739555096746E-2"/>
                  <c:y val="2.3547880690737804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SerName val="1"/>
          </c:dLbls>
          <c:xVal>
            <c:numRef>
              <c:f>Дані!$C$7</c:f>
              <c:numCache>
                <c:formatCode>0.00</c:formatCode>
                <c:ptCount val="1"/>
                <c:pt idx="0">
                  <c:v>11</c:v>
                </c:pt>
              </c:numCache>
            </c:numRef>
          </c:xVal>
          <c:yVal>
            <c:numRef>
              <c:f>Дані!$D$7</c:f>
              <c:numCache>
                <c:formatCode>0.00</c:formatCode>
                <c:ptCount val="1"/>
                <c:pt idx="0">
                  <c:v>8</c:v>
                </c:pt>
              </c:numCache>
            </c:numRef>
          </c:yVal>
        </c:ser>
        <c:ser>
          <c:idx val="5"/>
          <c:order val="3"/>
          <c:tx>
            <c:strRef>
              <c:f>Дані!$B$8</c:f>
              <c:strCache>
                <c:ptCount val="1"/>
                <c:pt idx="0">
                  <c:v>КЗ "ХНВК № 24"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-6.1293237625872334E-2"/>
                  <c:y val="-1.4625695372984037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Дані!$C$8</c:f>
              <c:numCache>
                <c:formatCode>0.00</c:formatCode>
                <c:ptCount val="1"/>
                <c:pt idx="0">
                  <c:v>8</c:v>
                </c:pt>
              </c:numCache>
            </c:numRef>
          </c:xVal>
          <c:yVal>
            <c:numRef>
              <c:f>Дані!$D$8</c:f>
              <c:numCache>
                <c:formatCode>0.00</c:formatCode>
                <c:ptCount val="1"/>
                <c:pt idx="0">
                  <c:v>7.5714285714285712</c:v>
                </c:pt>
              </c:numCache>
            </c:numRef>
          </c:yVal>
        </c:ser>
        <c:ser>
          <c:idx val="6"/>
          <c:order val="4"/>
          <c:tx>
            <c:strRef>
              <c:f>Дані!$B$9</c:f>
              <c:strCache>
                <c:ptCount val="1"/>
                <c:pt idx="0">
                  <c:v>КЗ "ХЗОШ № 32"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</c:spPr>
          </c:marker>
          <c:dLbls>
            <c:dLbl>
              <c:idx val="0"/>
              <c:layout>
                <c:manualLayout>
                  <c:x val="-3.0136089103969942E-2"/>
                  <c:y val="-2.3067399593918608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Дані!$C$9</c:f>
              <c:numCache>
                <c:formatCode>0.00</c:formatCode>
                <c:ptCount val="1"/>
                <c:pt idx="0">
                  <c:v>8</c:v>
                </c:pt>
              </c:numCache>
            </c:numRef>
          </c:xVal>
          <c:yVal>
            <c:numRef>
              <c:f>Дані!$D$9</c:f>
              <c:numCache>
                <c:formatCode>0.00</c:formatCode>
                <c:ptCount val="1"/>
                <c:pt idx="0">
                  <c:v>6.3636363636363615</c:v>
                </c:pt>
              </c:numCache>
            </c:numRef>
          </c:yVal>
        </c:ser>
        <c:ser>
          <c:idx val="7"/>
          <c:order val="5"/>
          <c:tx>
            <c:strRef>
              <c:f>Дані!$B$10</c:f>
              <c:strCache>
                <c:ptCount val="1"/>
                <c:pt idx="0">
                  <c:v>ХЗОШ № 38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5.1776873214589167E-2"/>
                  <c:y val="-2.7220984169431639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Дані!$C$10</c:f>
              <c:numCache>
                <c:formatCode>0.00</c:formatCode>
                <c:ptCount val="1"/>
                <c:pt idx="0">
                  <c:v>6.8</c:v>
                </c:pt>
              </c:numCache>
            </c:numRef>
          </c:xVal>
          <c:yVal>
            <c:numRef>
              <c:f>Дані!$D$10</c:f>
              <c:numCache>
                <c:formatCode>0.00</c:formatCode>
                <c:ptCount val="1"/>
                <c:pt idx="0">
                  <c:v>5.6</c:v>
                </c:pt>
              </c:numCache>
            </c:numRef>
          </c:yVal>
        </c:ser>
        <c:ser>
          <c:idx val="8"/>
          <c:order val="6"/>
          <c:tx>
            <c:strRef>
              <c:f>Дані!$B$11</c:f>
              <c:strCache>
                <c:ptCount val="1"/>
                <c:pt idx="0">
                  <c:v>КЗ "ХЗОШ № 49"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4.7811541542918751E-2"/>
                  <c:y val="-3.3510127271826874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Дані!$C$11</c:f>
              <c:numCache>
                <c:formatCode>0.00</c:formatCode>
                <c:ptCount val="1"/>
                <c:pt idx="0">
                  <c:v>6.71428571428571</c:v>
                </c:pt>
              </c:numCache>
            </c:numRef>
          </c:xVal>
          <c:yVal>
            <c:numRef>
              <c:f>Дані!$D$11</c:f>
              <c:numCache>
                <c:formatCode>0.00</c:formatCode>
                <c:ptCount val="1"/>
                <c:pt idx="0">
                  <c:v>7.5714285714285712</c:v>
                </c:pt>
              </c:numCache>
            </c:numRef>
          </c:yVal>
        </c:ser>
        <c:ser>
          <c:idx val="9"/>
          <c:order val="7"/>
          <c:tx>
            <c:strRef>
              <c:f>Дані!#ССЫЛКА!</c:f>
              <c:strCache>
                <c:ptCount val="1"/>
                <c:pt idx="0">
                  <c:v>#ССЫЛКА!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1.375629275848716E-2"/>
                  <c:y val="4.1862899005756194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</c:ser>
        <c:ser>
          <c:idx val="10"/>
          <c:order val="8"/>
          <c:tx>
            <c:strRef>
              <c:f>Дані!$B$12</c:f>
              <c:strCache>
                <c:ptCount val="1"/>
                <c:pt idx="0">
                  <c:v>КЗ "ХЗОШ № 61"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4.3714448603760586E-2"/>
                  <c:y val="-2.5117739403453691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Дані!$C$12</c:f>
              <c:numCache>
                <c:formatCode>0.00</c:formatCode>
                <c:ptCount val="1"/>
                <c:pt idx="0">
                  <c:v>9.8000000000000007</c:v>
                </c:pt>
              </c:numCache>
            </c:numRef>
          </c:xVal>
          <c:yVal>
            <c:numRef>
              <c:f>Дані!$D$12</c:f>
              <c:numCache>
                <c:formatCode>0.00</c:formatCode>
                <c:ptCount val="1"/>
                <c:pt idx="0">
                  <c:v>5.6</c:v>
                </c:pt>
              </c:numCache>
            </c:numRef>
          </c:yVal>
        </c:ser>
        <c:ser>
          <c:idx val="11"/>
          <c:order val="9"/>
          <c:tx>
            <c:strRef>
              <c:f>Дані!$B$13</c:f>
              <c:strCache>
                <c:ptCount val="1"/>
                <c:pt idx="0">
                  <c:v>КЗ "ХЗОШ № 63"</c:v>
                </c:pt>
              </c:strCache>
            </c:strRef>
          </c:tx>
          <c:spPr>
            <a:ln w="28575">
              <a:solidFill>
                <a:srgbClr val="4F81BD"/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5.3409295061138944E-2"/>
                  <c:y val="-2.9350269895508378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Дані!$C$13</c:f>
              <c:numCache>
                <c:formatCode>0.00</c:formatCode>
                <c:ptCount val="1"/>
                <c:pt idx="0">
                  <c:v>0</c:v>
                </c:pt>
              </c:numCache>
            </c:numRef>
          </c:xVal>
          <c:yVal>
            <c:numRef>
              <c:f>Дані!$D$13</c:f>
              <c:numCache>
                <c:formatCode>0.00</c:formatCode>
                <c:ptCount val="1"/>
                <c:pt idx="0">
                  <c:v>0</c:v>
                </c:pt>
              </c:numCache>
            </c:numRef>
          </c:yVal>
        </c:ser>
        <c:ser>
          <c:idx val="12"/>
          <c:order val="10"/>
          <c:tx>
            <c:strRef>
              <c:f>Дані!$B$14</c:f>
              <c:strCache>
                <c:ptCount val="1"/>
                <c:pt idx="0">
                  <c:v>ХЗОШ № 72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4.3630301607982445E-2"/>
                  <c:y val="3.1482692021987842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Дані!$C$14</c:f>
              <c:numCache>
                <c:formatCode>0.00</c:formatCode>
                <c:ptCount val="1"/>
                <c:pt idx="0">
                  <c:v>6.5</c:v>
                </c:pt>
              </c:numCache>
            </c:numRef>
          </c:xVal>
          <c:yVal>
            <c:numRef>
              <c:f>Дані!$D$14</c:f>
              <c:numCache>
                <c:formatCode>0.00</c:formatCode>
                <c:ptCount val="1"/>
                <c:pt idx="0">
                  <c:v>6.5</c:v>
                </c:pt>
              </c:numCache>
            </c:numRef>
          </c:yVal>
        </c:ser>
        <c:ser>
          <c:idx val="13"/>
          <c:order val="11"/>
          <c:tx>
            <c:strRef>
              <c:f>Дані!$B$15</c:f>
              <c:strCache>
                <c:ptCount val="1"/>
                <c:pt idx="0">
                  <c:v>ХСШ № 73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4.3607750470040105E-2"/>
                  <c:y val="0.11533683289588799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Дані!$C$15</c:f>
              <c:numCache>
                <c:formatCode>0.00</c:formatCode>
                <c:ptCount val="1"/>
                <c:pt idx="0">
                  <c:v>8</c:v>
                </c:pt>
              </c:numCache>
            </c:numRef>
          </c:xVal>
          <c:yVal>
            <c:numRef>
              <c:f>Дані!$D$15</c:f>
              <c:numCache>
                <c:formatCode>0.00</c:formatCode>
                <c:ptCount val="1"/>
                <c:pt idx="0">
                  <c:v>8</c:v>
                </c:pt>
              </c:numCache>
            </c:numRef>
          </c:yVal>
        </c:ser>
        <c:ser>
          <c:idx val="14"/>
          <c:order val="12"/>
          <c:tx>
            <c:strRef>
              <c:f>Дані!$B$16</c:f>
              <c:strCache>
                <c:ptCount val="1"/>
                <c:pt idx="0">
                  <c:v>КЗ "ХЗОШ № 74"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4.9320741382147433E-2"/>
                  <c:y val="2.9346638273989336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Дані!$C$16</c:f>
              <c:numCache>
                <c:formatCode>0.00</c:formatCode>
                <c:ptCount val="1"/>
                <c:pt idx="0">
                  <c:v>8</c:v>
                </c:pt>
              </c:numCache>
            </c:numRef>
          </c:xVal>
          <c:yVal>
            <c:numRef>
              <c:f>Дані!$D$16</c:f>
              <c:numCache>
                <c:formatCode>0.00</c:formatCode>
                <c:ptCount val="1"/>
                <c:pt idx="0">
                  <c:v>8</c:v>
                </c:pt>
              </c:numCache>
            </c:numRef>
          </c:yVal>
        </c:ser>
        <c:ser>
          <c:idx val="15"/>
          <c:order val="13"/>
          <c:tx>
            <c:strRef>
              <c:f>Дані!$B$17</c:f>
              <c:strCache>
                <c:ptCount val="1"/>
                <c:pt idx="0">
                  <c:v>ХЗОШ № 101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1.6128487536180281E-2"/>
                  <c:y val="2.3024645504217636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Дані!$C$17</c:f>
              <c:numCache>
                <c:formatCode>0.00</c:formatCode>
                <c:ptCount val="1"/>
                <c:pt idx="0">
                  <c:v>0</c:v>
                </c:pt>
              </c:numCache>
            </c:numRef>
          </c:xVal>
          <c:yVal>
            <c:numRef>
              <c:f>Дані!$D$17</c:f>
              <c:numCache>
                <c:formatCode>0.00</c:formatCode>
                <c:ptCount val="1"/>
                <c:pt idx="0">
                  <c:v>0</c:v>
                </c:pt>
              </c:numCache>
            </c:numRef>
          </c:yVal>
        </c:ser>
        <c:ser>
          <c:idx val="16"/>
          <c:order val="14"/>
          <c:tx>
            <c:strRef>
              <c:f>Дані!$B$18</c:f>
              <c:strCache>
                <c:ptCount val="1"/>
                <c:pt idx="0">
                  <c:v>ХЗОШ № 145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5.4630824835420321E-3"/>
                  <c:y val="0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Дані!$C$18</c:f>
              <c:numCache>
                <c:formatCode>0.00</c:formatCode>
                <c:ptCount val="1"/>
                <c:pt idx="0">
                  <c:v>8</c:v>
                </c:pt>
              </c:numCache>
            </c:numRef>
          </c:xVal>
          <c:yVal>
            <c:numRef>
              <c:f>Дані!$D$18</c:f>
              <c:numCache>
                <c:formatCode>0.00</c:formatCode>
                <c:ptCount val="1"/>
                <c:pt idx="0">
                  <c:v>9</c:v>
                </c:pt>
              </c:numCache>
            </c:numRef>
          </c:yVal>
        </c:ser>
        <c:ser>
          <c:idx val="17"/>
          <c:order val="15"/>
          <c:tx>
            <c:strRef>
              <c:f>Дані!$B$19</c:f>
              <c:strCache>
                <c:ptCount val="1"/>
                <c:pt idx="0">
                  <c:v>ХЗОШ № 160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4.6340411342024893E-2"/>
                  <c:y val="-2.7210884353741478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Дані!$C$19</c:f>
              <c:numCache>
                <c:formatCode>0.00</c:formatCode>
                <c:ptCount val="1"/>
                <c:pt idx="0">
                  <c:v>7.1428571428571415</c:v>
                </c:pt>
              </c:numCache>
            </c:numRef>
          </c:xVal>
          <c:yVal>
            <c:numRef>
              <c:f>Дані!$D$19</c:f>
              <c:numCache>
                <c:formatCode>0.00</c:formatCode>
                <c:ptCount val="1"/>
                <c:pt idx="0">
                  <c:v>6.71428571428571</c:v>
                </c:pt>
              </c:numCache>
            </c:numRef>
          </c:yVal>
        </c:ser>
        <c:ser>
          <c:idx val="18"/>
          <c:order val="16"/>
          <c:tx>
            <c:strRef>
              <c:f>Дані!$B$21</c:f>
              <c:strCache>
                <c:ptCount val="1"/>
                <c:pt idx="0">
                  <c:v>КЗ "ХЗОШ № 175"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3.124044746205281E-2"/>
                  <c:y val="2.3075653279189194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Дані!$C$21</c:f>
              <c:numCache>
                <c:formatCode>0.00</c:formatCode>
                <c:ptCount val="1"/>
                <c:pt idx="0">
                  <c:v>8.6</c:v>
                </c:pt>
              </c:numCache>
            </c:numRef>
          </c:xVal>
          <c:yVal>
            <c:numRef>
              <c:f>Дані!$D$21</c:f>
              <c:numCache>
                <c:formatCode>0.00</c:formatCode>
                <c:ptCount val="1"/>
                <c:pt idx="0">
                  <c:v>8.6</c:v>
                </c:pt>
              </c:numCache>
            </c:numRef>
          </c:yVal>
        </c:ser>
        <c:ser>
          <c:idx val="0"/>
          <c:order val="17"/>
          <c:tx>
            <c:strRef>
              <c:f>Дані!$B$4</c:f>
              <c:strCache>
                <c:ptCount val="1"/>
                <c:pt idx="0">
                  <c:v>ХЗОШ № 2</c:v>
                </c:pt>
              </c:strCache>
            </c:strRef>
          </c:tx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2.7294436556086232E-3"/>
                  <c:y val="8.372414986588252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Дані!$C$4</c:f>
              <c:numCache>
                <c:formatCode>0.00</c:formatCode>
                <c:ptCount val="1"/>
                <c:pt idx="0">
                  <c:v>9.5</c:v>
                </c:pt>
              </c:numCache>
            </c:numRef>
          </c:xVal>
          <c:yVal>
            <c:numRef>
              <c:f>Дані!$D$4</c:f>
              <c:numCache>
                <c:formatCode>0.00</c:formatCode>
                <c:ptCount val="1"/>
                <c:pt idx="0">
                  <c:v>6.5</c:v>
                </c:pt>
              </c:numCache>
            </c:numRef>
          </c:yVal>
        </c:ser>
        <c:ser>
          <c:idx val="34"/>
          <c:order val="18"/>
          <c:tx>
            <c:strRef>
              <c:f>Дані!#ССЫЛКА!</c:f>
              <c:strCache>
                <c:ptCount val="1"/>
                <c:pt idx="0">
                  <c:v>#ССЫЛКА!</c:v>
                </c:pt>
              </c:strCache>
            </c:strRef>
          </c:tx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</c:ser>
        <c:ser>
          <c:idx val="1"/>
          <c:order val="19"/>
          <c:tx>
            <c:strRef>
              <c:f>Дані!#ССЫЛКА!</c:f>
              <c:strCache>
                <c:ptCount val="1"/>
                <c:pt idx="0">
                  <c:v>#ССЫЛКА!</c:v>
                </c:pt>
              </c:strCache>
            </c:strRef>
          </c:tx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6.8516615279205322E-3"/>
                  <c:y val="-3.1446540880503207E-2"/>
                </c:manualLayout>
              </c:layout>
              <c:tx>
                <c:rich>
                  <a:bodyPr/>
                  <a:lstStyle/>
                  <a:p>
                    <a:r>
                      <a:rPr lang="uk-UA" b="1"/>
                      <a:t>КЗ "ХСШ № 11"</a:t>
                    </a:r>
                    <a:endParaRPr lang="en-US" b="1"/>
                  </a:p>
                </c:rich>
              </c:tx>
              <c:dLblPos val="r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x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</c:ser>
        <c:ser>
          <c:idx val="19"/>
          <c:order val="20"/>
          <c:tx>
            <c:strRef>
              <c:f>ЗЗСО!$B$22</c:f>
              <c:strCache>
                <c:ptCount val="1"/>
                <c:pt idx="0">
                  <c:v>ХЛ № 161 "Імпульс"</c:v>
                </c:pt>
              </c:strCache>
            </c:strRef>
          </c:tx>
          <c:marker>
            <c:symbol val="diamond"/>
            <c:size val="9"/>
            <c:spPr>
              <a:solidFill>
                <a:schemeClr val="accent1"/>
              </a:solidFill>
            </c:spPr>
          </c:marker>
          <c:dLbls>
            <c:dLbl>
              <c:idx val="0"/>
              <c:layout>
                <c:manualLayout>
                  <c:x val="-0.16306954436450838"/>
                  <c:y val="-6.2893081761006431E-3"/>
                </c:manualLayout>
              </c:layout>
              <c:tx>
                <c:rich>
                  <a:bodyPr/>
                  <a:lstStyle/>
                  <a:p>
                    <a:r>
                      <a:rPr lang="ru-RU" b="1"/>
                      <a:t>ХЛ № 161 "Імпульс"</a:t>
                    </a:r>
                  </a:p>
                </c:rich>
              </c:tx>
              <c:dLblPos val="r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xVal>
            <c:numRef>
              <c:f>ЗЗСО!$G$22</c:f>
              <c:numCache>
                <c:formatCode>0.00</c:formatCode>
                <c:ptCount val="1"/>
                <c:pt idx="0">
                  <c:v>8</c:v>
                </c:pt>
              </c:numCache>
            </c:numRef>
          </c:xVal>
          <c:yVal>
            <c:numRef>
              <c:f>ЗЗСО!$L$22</c:f>
              <c:numCache>
                <c:formatCode>0.00</c:formatCode>
                <c:ptCount val="1"/>
                <c:pt idx="0">
                  <c:v>8.75</c:v>
                </c:pt>
              </c:numCache>
            </c:numRef>
          </c:yVal>
        </c:ser>
        <c:ser>
          <c:idx val="20"/>
          <c:order val="21"/>
          <c:tx>
            <c:strRef>
              <c:f>Дані!$B$22</c:f>
              <c:strCache>
                <c:ptCount val="1"/>
                <c:pt idx="0">
                  <c:v>КЗ "ХСШ № 181 "Дьонсурі"</c:v>
                </c:pt>
              </c:strCache>
            </c:strRef>
          </c:tx>
          <c:marker>
            <c:symbol val="diamond"/>
            <c:size val="7"/>
            <c:spPr>
              <a:solidFill>
                <a:srgbClr val="1F497D"/>
              </a:solidFill>
            </c:spPr>
          </c:marker>
          <c:xVal>
            <c:numRef>
              <c:f>Дані!$C$22</c:f>
              <c:numCache>
                <c:formatCode>0.00</c:formatCode>
                <c:ptCount val="1"/>
                <c:pt idx="0">
                  <c:v>11</c:v>
                </c:pt>
              </c:numCache>
            </c:numRef>
          </c:xVal>
          <c:yVal>
            <c:numRef>
              <c:f>Дані!$D$22</c:f>
              <c:numCache>
                <c:formatCode>0.00</c:formatCode>
                <c:ptCount val="1"/>
                <c:pt idx="0">
                  <c:v>8</c:v>
                </c:pt>
              </c:numCache>
            </c:numRef>
          </c:yVal>
        </c:ser>
        <c:axId val="57776000"/>
        <c:axId val="57799040"/>
      </c:scatterChart>
      <c:valAx>
        <c:axId val="57776000"/>
        <c:scaling>
          <c:orientation val="minMax"/>
          <c:max val="11.5"/>
          <c:min val="6"/>
        </c:scaling>
        <c:axPos val="b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Результати річного оцінювання (за середнім балом)</a:t>
                </a:r>
              </a:p>
            </c:rich>
          </c:tx>
        </c:title>
        <c:numFmt formatCode="0.00" sourceLinked="1"/>
        <c:tickLblPos val="low"/>
        <c:spPr>
          <a:ln w="25400" cmpd="sng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7799040"/>
        <c:crossesAt val="7.23"/>
        <c:crossBetween val="midCat"/>
        <c:majorUnit val="1"/>
      </c:valAx>
      <c:valAx>
        <c:axId val="57799040"/>
        <c:scaling>
          <c:orientation val="minMax"/>
          <c:max val="10"/>
          <c:min val="5.5"/>
        </c:scaling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Результати ДПА у формі ЗНО (за середнім балом)</a:t>
                </a:r>
              </a:p>
            </c:rich>
          </c:tx>
          <c:layout>
            <c:manualLayout>
              <c:xMode val="edge"/>
              <c:yMode val="edge"/>
              <c:x val="1.5547130682738759E-2"/>
              <c:y val="0.28484491325376843"/>
            </c:manualLayout>
          </c:layout>
        </c:title>
        <c:numFmt formatCode="0.00" sourceLinked="1"/>
        <c:tickLblPos val="low"/>
        <c:spPr>
          <a:ln w="2540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7776000"/>
        <c:crossesAt val="8.08"/>
        <c:crossBetween val="midCat"/>
        <c:majorUnit val="0.5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Результати річного оцінювання та ДПА (у формі ЗНО) з фізики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по Немишлянського району (місту) за середнім балом по району</a:t>
            </a:r>
          </a:p>
        </c:rich>
      </c:tx>
      <c:layout>
        <c:manualLayout>
          <c:xMode val="edge"/>
          <c:yMode val="edge"/>
          <c:x val="0.17872488960462674"/>
          <c:y val="1.266561019495204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1038466503162654E-2"/>
          <c:y val="9.1214806940341231E-2"/>
          <c:w val="0.89539595972634556"/>
          <c:h val="0.83462819089900164"/>
        </c:manualLayout>
      </c:layout>
      <c:scatterChart>
        <c:scatterStyle val="lineMarker"/>
        <c:ser>
          <c:idx val="2"/>
          <c:order val="0"/>
          <c:tx>
            <c:strRef>
              <c:f>Дані!$B$6</c:f>
              <c:strCache>
                <c:ptCount val="1"/>
                <c:pt idx="0">
                  <c:v>ХГ № 14</c:v>
                </c:pt>
              </c:strCache>
            </c:strRef>
          </c:tx>
          <c:spPr>
            <a:ln w="28575"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marker>
          <c:dLbls>
            <c:dLbl>
              <c:idx val="0"/>
              <c:layout>
                <c:manualLayout>
                  <c:x val="-4.4621681511122592E-2"/>
                  <c:y val="-1.2502997564864832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SerName val="1"/>
          </c:dLbls>
          <c:xVal>
            <c:numRef>
              <c:f>Дані!$C$6</c:f>
              <c:numCache>
                <c:formatCode>0.00</c:formatCode>
                <c:ptCount val="1"/>
                <c:pt idx="0">
                  <c:v>8.4285714285714164</c:v>
                </c:pt>
              </c:numCache>
            </c:numRef>
          </c:xVal>
          <c:yVal>
            <c:numRef>
              <c:f>Дані!$D$6</c:f>
              <c:numCache>
                <c:formatCode>0.00</c:formatCode>
                <c:ptCount val="1"/>
                <c:pt idx="0">
                  <c:v>9.7142857142857135</c:v>
                </c:pt>
              </c:numCache>
            </c:numRef>
          </c:yVal>
        </c:ser>
        <c:ser>
          <c:idx val="4"/>
          <c:order val="1"/>
          <c:tx>
            <c:strRef>
              <c:f>Дані!$B$7</c:f>
              <c:strCache>
                <c:ptCount val="1"/>
                <c:pt idx="0">
                  <c:v>КЗ "ХНВК № 21"</c:v>
                </c:pt>
              </c:strCache>
            </c:strRef>
          </c:tx>
          <c:spPr>
            <a:ln w="28575"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marker>
          <c:dLbls>
            <c:dLbl>
              <c:idx val="0"/>
              <c:layout>
                <c:manualLayout>
                  <c:x val="-7.0132739555096732E-2"/>
                  <c:y val="2.3547880690737807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SerName val="1"/>
          </c:dLbls>
          <c:xVal>
            <c:numRef>
              <c:f>Дані!$C$7</c:f>
              <c:numCache>
                <c:formatCode>0.00</c:formatCode>
                <c:ptCount val="1"/>
                <c:pt idx="0">
                  <c:v>0</c:v>
                </c:pt>
              </c:numCache>
            </c:numRef>
          </c:xVal>
          <c:yVal>
            <c:numRef>
              <c:f>Дані!$D$7</c:f>
              <c:numCache>
                <c:formatCode>0.00</c:formatCode>
                <c:ptCount val="1"/>
                <c:pt idx="0">
                  <c:v>0</c:v>
                </c:pt>
              </c:numCache>
            </c:numRef>
          </c:yVal>
        </c:ser>
        <c:ser>
          <c:idx val="5"/>
          <c:order val="2"/>
          <c:tx>
            <c:strRef>
              <c:f>Дані!$B$8</c:f>
              <c:strCache>
                <c:ptCount val="1"/>
                <c:pt idx="0">
                  <c:v>КЗ "ХНВК № 24"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8.5937099589170254E-3"/>
                  <c:y val="-1.4625695372984037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Дані!$C$8</c:f>
              <c:numCache>
                <c:formatCode>0.00</c:formatCode>
                <c:ptCount val="1"/>
                <c:pt idx="0">
                  <c:v>8</c:v>
                </c:pt>
              </c:numCache>
            </c:numRef>
          </c:xVal>
          <c:yVal>
            <c:numRef>
              <c:f>Дані!$D$8</c:f>
              <c:numCache>
                <c:formatCode>0.00</c:formatCode>
                <c:ptCount val="1"/>
                <c:pt idx="0">
                  <c:v>8</c:v>
                </c:pt>
              </c:numCache>
            </c:numRef>
          </c:yVal>
        </c:ser>
        <c:ser>
          <c:idx val="6"/>
          <c:order val="3"/>
          <c:tx>
            <c:strRef>
              <c:f>Дані!$B$9</c:f>
              <c:strCache>
                <c:ptCount val="1"/>
                <c:pt idx="0">
                  <c:v>КЗ "ХЗОШ № 32"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</c:spPr>
          </c:marker>
          <c:dLbls>
            <c:dLbl>
              <c:idx val="0"/>
              <c:layout>
                <c:manualLayout>
                  <c:x val="-9.5812124203898969E-3"/>
                  <c:y val="-3.98388880635204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Дані!$C$9</c:f>
              <c:numCache>
                <c:formatCode>0.00</c:formatCode>
                <c:ptCount val="1"/>
                <c:pt idx="0">
                  <c:v>11</c:v>
                </c:pt>
              </c:numCache>
            </c:numRef>
          </c:xVal>
          <c:yVal>
            <c:numRef>
              <c:f>Дані!$D$9</c:f>
              <c:numCache>
                <c:formatCode>0.00</c:formatCode>
                <c:ptCount val="1"/>
                <c:pt idx="0">
                  <c:v>8</c:v>
                </c:pt>
              </c:numCache>
            </c:numRef>
          </c:yVal>
        </c:ser>
        <c:ser>
          <c:idx val="7"/>
          <c:order val="4"/>
          <c:tx>
            <c:strRef>
              <c:f>Дані!$B$10</c:f>
              <c:strCache>
                <c:ptCount val="1"/>
                <c:pt idx="0">
                  <c:v>ХЗОШ № 38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1.0744700077958023E-3"/>
                  <c:y val="-2.0635863913237287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Дані!$C$10</c:f>
              <c:numCache>
                <c:formatCode>0.00</c:formatCode>
                <c:ptCount val="1"/>
                <c:pt idx="0">
                  <c:v>5</c:v>
                </c:pt>
              </c:numCache>
            </c:numRef>
          </c:xVal>
          <c:yVal>
            <c:numRef>
              <c:f>Дані!$D$10</c:f>
              <c:numCache>
                <c:formatCode>0.00</c:formatCode>
                <c:ptCount val="1"/>
                <c:pt idx="0">
                  <c:v>5</c:v>
                </c:pt>
              </c:numCache>
            </c:numRef>
          </c:yVal>
        </c:ser>
        <c:ser>
          <c:idx val="8"/>
          <c:order val="5"/>
          <c:tx>
            <c:strRef>
              <c:f>Дані!$B$11</c:f>
              <c:strCache>
                <c:ptCount val="1"/>
                <c:pt idx="0">
                  <c:v>КЗ "ХЗОШ № 49"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8.0719046809796264E-3"/>
                  <c:y val="-1.8835074860925421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Дані!$C$11</c:f>
              <c:numCache>
                <c:formatCode>0.00</c:formatCode>
                <c:ptCount val="1"/>
                <c:pt idx="0">
                  <c:v>6.5</c:v>
                </c:pt>
              </c:numCache>
            </c:numRef>
          </c:xVal>
          <c:yVal>
            <c:numRef>
              <c:f>Дані!$D$11</c:f>
              <c:numCache>
                <c:formatCode>0.00</c:formatCode>
                <c:ptCount val="1"/>
                <c:pt idx="0">
                  <c:v>6</c:v>
                </c:pt>
              </c:numCache>
            </c:numRef>
          </c:yVal>
        </c:ser>
        <c:ser>
          <c:idx val="10"/>
          <c:order val="6"/>
          <c:tx>
            <c:strRef>
              <c:f>Дані!$B$12</c:f>
              <c:strCache>
                <c:ptCount val="1"/>
                <c:pt idx="0">
                  <c:v>КЗ "ХЗОШ № 61"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4.3714448603760586E-2"/>
                  <c:y val="-2.5117739403453691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Дані!$C$12</c:f>
              <c:numCache>
                <c:formatCode>0.00</c:formatCode>
                <c:ptCount val="1"/>
                <c:pt idx="0">
                  <c:v>5</c:v>
                </c:pt>
              </c:numCache>
            </c:numRef>
          </c:xVal>
          <c:yVal>
            <c:numRef>
              <c:f>Дані!$D$12</c:f>
              <c:numCache>
                <c:formatCode>0.00</c:formatCode>
                <c:ptCount val="1"/>
                <c:pt idx="0">
                  <c:v>5</c:v>
                </c:pt>
              </c:numCache>
            </c:numRef>
          </c:yVal>
        </c:ser>
        <c:ser>
          <c:idx val="11"/>
          <c:order val="7"/>
          <c:tx>
            <c:strRef>
              <c:f>Дані!$B$13</c:f>
              <c:strCache>
                <c:ptCount val="1"/>
                <c:pt idx="0">
                  <c:v>КЗ "ХЗОШ № 63"</c:v>
                </c:pt>
              </c:strCache>
            </c:strRef>
          </c:tx>
          <c:spPr>
            <a:ln w="28575">
              <a:solidFill>
                <a:srgbClr val="4F81BD"/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1.7780655115952254E-2"/>
                  <c:y val="-2.7253833836808152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Дані!$C$13</c:f>
              <c:numCache>
                <c:formatCode>General</c:formatCode>
                <c:ptCount val="1"/>
              </c:numCache>
            </c:numRef>
          </c:xVal>
          <c:yVal>
            <c:numRef>
              <c:f>Дані!$D$13</c:f>
              <c:numCache>
                <c:formatCode>General</c:formatCode>
                <c:ptCount val="1"/>
              </c:numCache>
            </c:numRef>
          </c:yVal>
        </c:ser>
        <c:ser>
          <c:idx val="16"/>
          <c:order val="8"/>
          <c:tx>
            <c:strRef>
              <c:f>Дані!$B$15</c:f>
              <c:strCache>
                <c:ptCount val="1"/>
                <c:pt idx="0">
                  <c:v>ХСШ № 73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5.4630824835420304E-3"/>
                  <c:y val="0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Дані!$C$15</c:f>
              <c:numCache>
                <c:formatCode>0.00</c:formatCode>
                <c:ptCount val="1"/>
                <c:pt idx="0">
                  <c:v>8</c:v>
                </c:pt>
              </c:numCache>
            </c:numRef>
          </c:xVal>
          <c:yVal>
            <c:numRef>
              <c:f>Дані!$D$15</c:f>
              <c:numCache>
                <c:formatCode>0.00</c:formatCode>
                <c:ptCount val="1"/>
                <c:pt idx="0">
                  <c:v>6.5</c:v>
                </c:pt>
              </c:numCache>
            </c:numRef>
          </c:yVal>
        </c:ser>
        <c:ser>
          <c:idx val="17"/>
          <c:order val="9"/>
          <c:tx>
            <c:strRef>
              <c:f>Дані!$B$16</c:f>
              <c:strCache>
                <c:ptCount val="1"/>
                <c:pt idx="0">
                  <c:v>КЗ "ХЗОШ № 74"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4.6340411342024893E-2"/>
                  <c:y val="-2.7210884353741478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Дані!$C$16</c:f>
              <c:numCache>
                <c:formatCode>0.00</c:formatCode>
                <c:ptCount val="1"/>
                <c:pt idx="0">
                  <c:v>5</c:v>
                </c:pt>
              </c:numCache>
            </c:numRef>
          </c:xVal>
          <c:yVal>
            <c:numRef>
              <c:f>Дані!$D$16</c:f>
              <c:numCache>
                <c:formatCode>0.00</c:formatCode>
                <c:ptCount val="1"/>
                <c:pt idx="0">
                  <c:v>8</c:v>
                </c:pt>
              </c:numCache>
            </c:numRef>
          </c:yVal>
        </c:ser>
        <c:ser>
          <c:idx val="18"/>
          <c:order val="10"/>
          <c:tx>
            <c:strRef>
              <c:f>Дані!$B$22</c:f>
              <c:strCache>
                <c:ptCount val="1"/>
                <c:pt idx="0">
                  <c:v>КЗ "ХСШ № 181 "Дьонсурі"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3.1240447462052803E-2"/>
                  <c:y val="2.3075653279189187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Дані!$C$22</c:f>
              <c:numCache>
                <c:formatCode>General</c:formatCode>
                <c:ptCount val="1"/>
              </c:numCache>
            </c:numRef>
          </c:xVal>
          <c:yVal>
            <c:numRef>
              <c:f>Дані!$D$22</c:f>
              <c:numCache>
                <c:formatCode>General</c:formatCode>
                <c:ptCount val="1"/>
              </c:numCache>
            </c:numRef>
          </c:yVal>
        </c:ser>
        <c:ser>
          <c:idx val="0"/>
          <c:order val="11"/>
          <c:tx>
            <c:strRef>
              <c:f>Дані!$B$4</c:f>
              <c:strCache>
                <c:ptCount val="1"/>
                <c:pt idx="0">
                  <c:v>ХЗОШ № 2</c:v>
                </c:pt>
              </c:strCache>
            </c:strRef>
          </c:tx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1.3591106867037325E-3"/>
                  <c:y val="2.5143861734264375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Дані!$C$4</c:f>
              <c:numCache>
                <c:formatCode>0.00</c:formatCode>
                <c:ptCount val="1"/>
                <c:pt idx="0">
                  <c:v>11</c:v>
                </c:pt>
              </c:numCache>
            </c:numRef>
          </c:xVal>
          <c:yVal>
            <c:numRef>
              <c:f>Дані!$D$4</c:f>
              <c:numCache>
                <c:formatCode>0.00</c:formatCode>
                <c:ptCount val="1"/>
                <c:pt idx="0">
                  <c:v>8</c:v>
                </c:pt>
              </c:numCache>
            </c:numRef>
          </c:yVal>
        </c:ser>
        <c:ser>
          <c:idx val="1"/>
          <c:order val="12"/>
          <c:tx>
            <c:strRef>
              <c:f>Дані!$B$5</c:f>
              <c:strCache>
                <c:ptCount val="1"/>
                <c:pt idx="0">
                  <c:v>КЗ "ХСШ № 11"</c:v>
                </c:pt>
              </c:strCache>
            </c:strRef>
          </c:tx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1.3703323055841055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uk-UA" b="1"/>
                      <a:t>КЗ "ХСШ № 11"</a:t>
                    </a:r>
                    <a:endParaRPr lang="en-US" b="1"/>
                  </a:p>
                </c:rich>
              </c:tx>
              <c:dLblPos val="r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xVal>
            <c:numRef>
              <c:f>Дані!$C$5</c:f>
              <c:numCache>
                <c:formatCode>0.00</c:formatCode>
                <c:ptCount val="1"/>
                <c:pt idx="0">
                  <c:v>9.5</c:v>
                </c:pt>
              </c:numCache>
            </c:numRef>
          </c:xVal>
          <c:yVal>
            <c:numRef>
              <c:f>Дані!$D$5</c:f>
              <c:numCache>
                <c:formatCode>0.00</c:formatCode>
                <c:ptCount val="1"/>
                <c:pt idx="0">
                  <c:v>6.5</c:v>
                </c:pt>
              </c:numCache>
            </c:numRef>
          </c:yVal>
        </c:ser>
        <c:ser>
          <c:idx val="3"/>
          <c:order val="13"/>
          <c:tx>
            <c:strRef>
              <c:f>Дані!$B$14</c:f>
              <c:strCache>
                <c:ptCount val="1"/>
                <c:pt idx="0">
                  <c:v>ХЗОШ № 72</c:v>
                </c:pt>
              </c:strCache>
            </c:strRef>
          </c:tx>
          <c:marker>
            <c:symbol val="diamond"/>
            <c:size val="7"/>
          </c:marker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b="1"/>
                      <a:t>ХЗОШ № 72</a:t>
                    </a:r>
                  </a:p>
                </c:rich>
              </c:tx>
              <c:spPr/>
            </c:dLbl>
            <c:showVal val="1"/>
          </c:dLbls>
          <c:xVal>
            <c:numRef>
              <c:f>Дані!$C$14</c:f>
              <c:numCache>
                <c:formatCode>0.00</c:formatCode>
                <c:ptCount val="1"/>
                <c:pt idx="0">
                  <c:v>8</c:v>
                </c:pt>
              </c:numCache>
            </c:numRef>
          </c:xVal>
          <c:yVal>
            <c:numRef>
              <c:f>Дані!$D$14</c:f>
              <c:numCache>
                <c:formatCode>0.00</c:formatCode>
                <c:ptCount val="1"/>
                <c:pt idx="0">
                  <c:v>7.25</c:v>
                </c:pt>
              </c:numCache>
            </c:numRef>
          </c:yVal>
        </c:ser>
        <c:ser>
          <c:idx val="20"/>
          <c:order val="14"/>
          <c:tx>
            <c:strRef>
              <c:f>Дані!$B$17</c:f>
              <c:strCache>
                <c:ptCount val="1"/>
                <c:pt idx="0">
                  <c:v>ХЗОШ № 101</c:v>
                </c:pt>
              </c:strCache>
            </c:strRef>
          </c:tx>
          <c:marker>
            <c:symbol val="diamond"/>
            <c:size val="7"/>
            <c:spPr>
              <a:solidFill>
                <a:schemeClr val="tx2"/>
              </a:solidFill>
            </c:spPr>
          </c:marker>
          <c:dLbls>
            <c:dLbl>
              <c:idx val="0"/>
              <c:layout>
                <c:manualLayout>
                  <c:x val="-3.0147310722850346E-2"/>
                  <c:y val="3.1446540880503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uk-UA" b="1"/>
                      <a:t>ХЗОШ № 101</a:t>
                    </a:r>
                    <a:endParaRPr lang="en-US" b="1"/>
                  </a:p>
                </c:rich>
              </c:tx>
              <c:spPr/>
              <c:dLblPos val="r"/>
            </c:dLbl>
            <c:showVal val="1"/>
          </c:dLbls>
          <c:xVal>
            <c:numRef>
              <c:f>Дані!$C$17</c:f>
              <c:numCache>
                <c:formatCode>0.00</c:formatCode>
                <c:ptCount val="1"/>
                <c:pt idx="0">
                  <c:v>8</c:v>
                </c:pt>
              </c:numCache>
            </c:numRef>
          </c:xVal>
          <c:yVal>
            <c:numRef>
              <c:f>Дані!$D$17</c:f>
              <c:numCache>
                <c:formatCode>0.00</c:formatCode>
                <c:ptCount val="1"/>
                <c:pt idx="0">
                  <c:v>5</c:v>
                </c:pt>
              </c:numCache>
            </c:numRef>
          </c:yVal>
        </c:ser>
        <c:ser>
          <c:idx val="21"/>
          <c:order val="15"/>
          <c:tx>
            <c:strRef>
              <c:f>Дані!$B$19</c:f>
              <c:strCache>
                <c:ptCount val="1"/>
                <c:pt idx="0">
                  <c:v>ХЗОШ № 160</c:v>
                </c:pt>
              </c:strCache>
            </c:strRef>
          </c:tx>
          <c:xVal>
            <c:numRef>
              <c:f>Дані!$C$19</c:f>
              <c:numCache>
                <c:formatCode>0.00</c:formatCode>
                <c:ptCount val="1"/>
                <c:pt idx="0">
                  <c:v>11</c:v>
                </c:pt>
              </c:numCache>
            </c:numRef>
          </c:xVal>
          <c:yVal>
            <c:numRef>
              <c:f>Дані!$D$19</c:f>
              <c:numCache>
                <c:formatCode>0.00</c:formatCode>
                <c:ptCount val="1"/>
                <c:pt idx="0">
                  <c:v>8</c:v>
                </c:pt>
              </c:numCache>
            </c:numRef>
          </c:yVal>
        </c:ser>
        <c:ser>
          <c:idx val="9"/>
          <c:order val="16"/>
          <c:tx>
            <c:strRef>
              <c:f>Дані!$B$20</c:f>
              <c:strCache>
                <c:ptCount val="1"/>
                <c:pt idx="0">
                  <c:v>ХЛ № 161 "Імпульс"</c:v>
                </c:pt>
              </c:strCache>
            </c:strRef>
          </c:tx>
          <c:marker>
            <c:symbol val="diamond"/>
            <c:size val="7"/>
            <c:spPr>
              <a:solidFill>
                <a:schemeClr val="tx2"/>
              </a:solidFill>
            </c:spPr>
          </c:marker>
          <c:dLbls>
            <c:dLbl>
              <c:idx val="0"/>
              <c:layout>
                <c:manualLayout>
                  <c:x val="-0.10414525522439194"/>
                  <c:y val="-2.3060796645702274E-2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uk-UA" b="1"/>
                      <a:t>ХЛ № 161 "Імпульс"</a:t>
                    </a:r>
                    <a:endParaRPr lang="en-US" b="1"/>
                  </a:p>
                </c:rich>
              </c:tx>
              <c:spPr/>
              <c:dLblPos val="r"/>
            </c:dLbl>
            <c:delete val="1"/>
          </c:dLbls>
          <c:xVal>
            <c:numRef>
              <c:f>Дані!$C$20</c:f>
              <c:numCache>
                <c:formatCode>0.00</c:formatCode>
                <c:ptCount val="1"/>
                <c:pt idx="0">
                  <c:v>7.5714285714285712</c:v>
                </c:pt>
              </c:numCache>
            </c:numRef>
          </c:xVal>
          <c:yVal>
            <c:numRef>
              <c:f>Дані!$D$20</c:f>
              <c:numCache>
                <c:formatCode>0.00</c:formatCode>
                <c:ptCount val="1"/>
                <c:pt idx="0">
                  <c:v>8.4285714285714164</c:v>
                </c:pt>
              </c:numCache>
            </c:numRef>
          </c:yVal>
        </c:ser>
        <c:axId val="57987840"/>
        <c:axId val="57989760"/>
      </c:scatterChart>
      <c:valAx>
        <c:axId val="57987840"/>
        <c:scaling>
          <c:orientation val="minMax"/>
          <c:max val="12"/>
          <c:min val="4.5"/>
        </c:scaling>
        <c:axPos val="b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Результати річного оцінювання (за середнім балом)</a:t>
                </a:r>
              </a:p>
            </c:rich>
          </c:tx>
        </c:title>
        <c:numFmt formatCode="0.00" sourceLinked="1"/>
        <c:tickLblPos val="low"/>
        <c:spPr>
          <a:ln w="25400" cmpd="sng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7989760"/>
        <c:crossesAt val="7.58"/>
        <c:crossBetween val="midCat"/>
        <c:majorUnit val="0.5"/>
      </c:valAx>
      <c:valAx>
        <c:axId val="57989760"/>
        <c:scaling>
          <c:orientation val="minMax"/>
          <c:max val="11"/>
          <c:min val="4.5"/>
        </c:scaling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Результати ДПА у формі ЗНО (за середнім балом)</a:t>
                </a:r>
              </a:p>
            </c:rich>
          </c:tx>
          <c:layout>
            <c:manualLayout>
              <c:xMode val="edge"/>
              <c:yMode val="edge"/>
              <c:x val="1.5547121358031707E-2"/>
              <c:y val="0.28484491325376837"/>
            </c:manualLayout>
          </c:layout>
        </c:title>
        <c:numFmt formatCode="0.00" sourceLinked="1"/>
        <c:tickLblPos val="low"/>
        <c:spPr>
          <a:ln w="2540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7987840"/>
        <c:crossesAt val="7.83"/>
        <c:crossBetween val="midCat"/>
        <c:majorUnit val="0.5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Результати річного оцінювання та ДПА (у формі ЗНО) з хімії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по Немишлянського району (місту) за середнім балом по району</a:t>
            </a:r>
          </a:p>
        </c:rich>
      </c:tx>
      <c:layout>
        <c:manualLayout>
          <c:xMode val="edge"/>
          <c:yMode val="edge"/>
          <c:x val="0.20339090329758164"/>
          <c:y val="6.3762580858495212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1339338755495071E-2"/>
          <c:y val="9.7513960361254204E-2"/>
          <c:w val="0.89539595972634556"/>
          <c:h val="0.78843391820116959"/>
        </c:manualLayout>
      </c:layout>
      <c:scatterChart>
        <c:scatterStyle val="lineMarker"/>
        <c:ser>
          <c:idx val="2"/>
          <c:order val="0"/>
          <c:tx>
            <c:strRef>
              <c:f>Дані!$B$6</c:f>
              <c:strCache>
                <c:ptCount val="1"/>
                <c:pt idx="0">
                  <c:v>ХГ № 14</c:v>
                </c:pt>
              </c:strCache>
            </c:strRef>
          </c:tx>
          <c:spPr>
            <a:ln w="28575"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marker>
          <c:dLbls>
            <c:dLbl>
              <c:idx val="0"/>
              <c:layout>
                <c:manualLayout>
                  <c:x val="-4.3249948694684633E-2"/>
                  <c:y val="-2.9300927935189205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SerName val="1"/>
          </c:dLbls>
          <c:xVal>
            <c:numRef>
              <c:f>Дані!$C$6</c:f>
              <c:numCache>
                <c:formatCode>0.00</c:formatCode>
                <c:ptCount val="1"/>
                <c:pt idx="0">
                  <c:v>8</c:v>
                </c:pt>
              </c:numCache>
            </c:numRef>
          </c:xVal>
          <c:yVal>
            <c:numRef>
              <c:f>Дані!$D$6</c:f>
              <c:numCache>
                <c:formatCode>0.00</c:formatCode>
                <c:ptCount val="1"/>
                <c:pt idx="0">
                  <c:v>8</c:v>
                </c:pt>
              </c:numCache>
            </c:numRef>
          </c:yVal>
        </c:ser>
        <c:ser>
          <c:idx val="3"/>
          <c:order val="1"/>
          <c:tx>
            <c:strRef>
              <c:f>Дані!$B$7</c:f>
              <c:strCache>
                <c:ptCount val="1"/>
                <c:pt idx="0">
                  <c:v>КЗ "ХНВК № 21"</c:v>
                </c:pt>
              </c:strCache>
            </c:strRef>
          </c:tx>
          <c:spPr>
            <a:ln w="28575"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marker>
          <c:dLbls>
            <c:dLbl>
              <c:idx val="0"/>
              <c:layout>
                <c:manualLayout>
                  <c:x val="-0.12464469719062896"/>
                  <c:y val="1.9354950709901425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SerName val="1"/>
          </c:dLbls>
          <c:xVal>
            <c:numRef>
              <c:f>Дані!$C$7</c:f>
              <c:numCache>
                <c:formatCode>0.00</c:formatCode>
                <c:ptCount val="1"/>
                <c:pt idx="0">
                  <c:v>0</c:v>
                </c:pt>
              </c:numCache>
            </c:numRef>
          </c:xVal>
          <c:yVal>
            <c:numRef>
              <c:f>Дані!$D$7</c:f>
              <c:numCache>
                <c:formatCode>0.00</c:formatCode>
                <c:ptCount val="1"/>
                <c:pt idx="0">
                  <c:v>0</c:v>
                </c:pt>
              </c:numCache>
            </c:numRef>
          </c:yVal>
        </c:ser>
        <c:ser>
          <c:idx val="4"/>
          <c:order val="2"/>
          <c:tx>
            <c:strRef>
              <c:f>Дані!$B$8</c:f>
              <c:strCache>
                <c:ptCount val="1"/>
                <c:pt idx="0">
                  <c:v>КЗ "ХНВК № 24"</c:v>
                </c:pt>
              </c:strCache>
            </c:strRef>
          </c:tx>
          <c:spPr>
            <a:ln w="28575"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marker>
          <c:dLbls>
            <c:dLbl>
              <c:idx val="0"/>
              <c:layout>
                <c:manualLayout>
                  <c:x val="-3.5839192940388585E-2"/>
                  <c:y val="2.7747287494575123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SerName val="1"/>
          </c:dLbls>
          <c:xVal>
            <c:numRef>
              <c:f>Дані!$C$8</c:f>
              <c:numCache>
                <c:formatCode>0.00</c:formatCode>
                <c:ptCount val="1"/>
                <c:pt idx="0">
                  <c:v>0</c:v>
                </c:pt>
              </c:numCache>
            </c:numRef>
          </c:xVal>
          <c:yVal>
            <c:numRef>
              <c:f>Дані!$D$8</c:f>
              <c:numCache>
                <c:formatCode>0.00</c:formatCode>
                <c:ptCount val="1"/>
                <c:pt idx="0">
                  <c:v>0</c:v>
                </c:pt>
              </c:numCache>
            </c:numRef>
          </c:yVal>
        </c:ser>
        <c:ser>
          <c:idx val="5"/>
          <c:order val="3"/>
          <c:tx>
            <c:strRef>
              <c:f>Дані!$B$9</c:f>
              <c:strCache>
                <c:ptCount val="1"/>
                <c:pt idx="0">
                  <c:v>КЗ "ХЗОШ № 32"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-0.15319993951373384"/>
                  <c:y val="-2.027321387976116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Дані!$C$9</c:f>
              <c:numCache>
                <c:formatCode>0.00</c:formatCode>
                <c:ptCount val="1"/>
                <c:pt idx="0">
                  <c:v>0</c:v>
                </c:pt>
              </c:numCache>
            </c:numRef>
          </c:xVal>
          <c:yVal>
            <c:numRef>
              <c:f>Дані!$D$9</c:f>
              <c:numCache>
                <c:formatCode>0.00</c:formatCode>
                <c:ptCount val="1"/>
                <c:pt idx="0">
                  <c:v>0</c:v>
                </c:pt>
              </c:numCache>
            </c:numRef>
          </c:yVal>
        </c:ser>
        <c:ser>
          <c:idx val="6"/>
          <c:order val="4"/>
          <c:tx>
            <c:strRef>
              <c:f>Дані!$B$10</c:f>
              <c:strCache>
                <c:ptCount val="1"/>
                <c:pt idx="0">
                  <c:v>ХЗОШ № 38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</c:spPr>
          </c:marker>
          <c:dLbls>
            <c:dLbl>
              <c:idx val="0"/>
              <c:layout>
                <c:manualLayout>
                  <c:x val="-3.0136089103969942E-2"/>
                  <c:y val="-2.3067399593918608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Дані!$C$10</c:f>
              <c:numCache>
                <c:formatCode>0.00</c:formatCode>
                <c:ptCount val="1"/>
                <c:pt idx="0">
                  <c:v>5</c:v>
                </c:pt>
              </c:numCache>
            </c:numRef>
          </c:xVal>
          <c:yVal>
            <c:numRef>
              <c:f>Дані!$D$10</c:f>
              <c:numCache>
                <c:formatCode>0.00</c:formatCode>
                <c:ptCount val="1"/>
                <c:pt idx="0">
                  <c:v>5</c:v>
                </c:pt>
              </c:numCache>
            </c:numRef>
          </c:yVal>
        </c:ser>
        <c:ser>
          <c:idx val="7"/>
          <c:order val="5"/>
          <c:tx>
            <c:strRef>
              <c:f>Дані!$B$11</c:f>
              <c:strCache>
                <c:ptCount val="1"/>
                <c:pt idx="0">
                  <c:v>КЗ "ХЗОШ № 49"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0.14781720186211325"/>
                  <c:y val="6.2492818318969972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Дані!$C$11</c:f>
              <c:numCache>
                <c:formatCode>0.00</c:formatCode>
                <c:ptCount val="1"/>
                <c:pt idx="0">
                  <c:v>0</c:v>
                </c:pt>
              </c:numCache>
            </c:numRef>
          </c:xVal>
          <c:yVal>
            <c:numRef>
              <c:f>Дані!$D$11</c:f>
              <c:numCache>
                <c:formatCode>0.00</c:formatCode>
                <c:ptCount val="1"/>
                <c:pt idx="0">
                  <c:v>0</c:v>
                </c:pt>
              </c:numCache>
            </c:numRef>
          </c:yVal>
        </c:ser>
        <c:ser>
          <c:idx val="8"/>
          <c:order val="6"/>
          <c:tx>
            <c:strRef>
              <c:f>Дані!$B$12</c:f>
              <c:strCache>
                <c:ptCount val="1"/>
                <c:pt idx="0">
                  <c:v>КЗ "ХЗОШ № 61"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7.7855977879308397E-2"/>
                  <c:y val="2.1063178126356295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Дані!$C$12</c:f>
              <c:numCache>
                <c:formatCode>0.00</c:formatCode>
                <c:ptCount val="1"/>
                <c:pt idx="0">
                  <c:v>0</c:v>
                </c:pt>
              </c:numCache>
            </c:numRef>
          </c:xVal>
          <c:yVal>
            <c:numRef>
              <c:f>Дані!$D$12</c:f>
              <c:numCache>
                <c:formatCode>0.00</c:formatCode>
                <c:ptCount val="1"/>
                <c:pt idx="0">
                  <c:v>0</c:v>
                </c:pt>
              </c:numCache>
            </c:numRef>
          </c:yVal>
        </c:ser>
        <c:ser>
          <c:idx val="9"/>
          <c:order val="7"/>
          <c:tx>
            <c:strRef>
              <c:f>Дані!#ССЫЛКА!</c:f>
              <c:strCache>
                <c:ptCount val="1"/>
                <c:pt idx="0">
                  <c:v>#ССЫЛКА!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1.375629275848716E-2"/>
                  <c:y val="4.1862899005756194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</c:ser>
        <c:ser>
          <c:idx val="10"/>
          <c:order val="8"/>
          <c:tx>
            <c:strRef>
              <c:f>Дані!$B$14</c:f>
              <c:strCache>
                <c:ptCount val="1"/>
                <c:pt idx="0">
                  <c:v>ХЗОШ № 72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1.1904993357312343E-3"/>
                  <c:y val="-4.2161737656808774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Дані!$C$14</c:f>
              <c:numCache>
                <c:formatCode>0.00</c:formatCode>
                <c:ptCount val="1"/>
                <c:pt idx="0">
                  <c:v>0</c:v>
                </c:pt>
              </c:numCache>
            </c:numRef>
          </c:xVal>
          <c:yVal>
            <c:numRef>
              <c:f>Дані!$D$14</c:f>
              <c:numCache>
                <c:formatCode>0.00</c:formatCode>
                <c:ptCount val="1"/>
                <c:pt idx="0">
                  <c:v>0</c:v>
                </c:pt>
              </c:numCache>
            </c:numRef>
          </c:yVal>
        </c:ser>
        <c:ser>
          <c:idx val="11"/>
          <c:order val="9"/>
          <c:tx>
            <c:strRef>
              <c:f>Дані!$B$15</c:f>
              <c:strCache>
                <c:ptCount val="1"/>
                <c:pt idx="0">
                  <c:v>ХСШ № 73</c:v>
                </c:pt>
              </c:strCache>
            </c:strRef>
          </c:tx>
          <c:spPr>
            <a:ln w="28575">
              <a:solidFill>
                <a:srgbClr val="4F81BD"/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4.3807070412494736E-2"/>
                  <c:y val="3.9941141215615802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Дані!$C$15</c:f>
              <c:numCache>
                <c:formatCode>0.00</c:formatCode>
                <c:ptCount val="1"/>
                <c:pt idx="0">
                  <c:v>0</c:v>
                </c:pt>
              </c:numCache>
            </c:numRef>
          </c:xVal>
          <c:yVal>
            <c:numRef>
              <c:f>Дані!$D$15</c:f>
              <c:numCache>
                <c:formatCode>0.00</c:formatCode>
                <c:ptCount val="1"/>
                <c:pt idx="0">
                  <c:v>0</c:v>
                </c:pt>
              </c:numCache>
            </c:numRef>
          </c:yVal>
        </c:ser>
        <c:ser>
          <c:idx val="12"/>
          <c:order val="10"/>
          <c:tx>
            <c:strRef>
              <c:f>Дані!$B$16</c:f>
              <c:strCache>
                <c:ptCount val="1"/>
                <c:pt idx="0">
                  <c:v>КЗ "ХЗОШ № 74"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0.13279349340591703"/>
                  <c:y val="1.8884245768491542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Дані!$C$16</c:f>
              <c:numCache>
                <c:formatCode>0.00</c:formatCode>
                <c:ptCount val="1"/>
                <c:pt idx="0">
                  <c:v>0</c:v>
                </c:pt>
              </c:numCache>
            </c:numRef>
          </c:xVal>
          <c:yVal>
            <c:numRef>
              <c:f>Дані!$D$16</c:f>
              <c:numCache>
                <c:formatCode>0.00</c:formatCode>
                <c:ptCount val="1"/>
                <c:pt idx="0">
                  <c:v>0</c:v>
                </c:pt>
              </c:numCache>
            </c:numRef>
          </c:yVal>
        </c:ser>
        <c:ser>
          <c:idx val="13"/>
          <c:order val="11"/>
          <c:tx>
            <c:strRef>
              <c:f>Дані!$B$17</c:f>
              <c:strCache>
                <c:ptCount val="1"/>
                <c:pt idx="0">
                  <c:v>ХЗОШ № 101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7.6495740286562516E-2"/>
                  <c:y val="-2.0931449502878091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Дані!$C$17</c:f>
              <c:numCache>
                <c:formatCode>0.00</c:formatCode>
                <c:ptCount val="1"/>
                <c:pt idx="0">
                  <c:v>0</c:v>
                </c:pt>
              </c:numCache>
            </c:numRef>
          </c:xVal>
          <c:yVal>
            <c:numRef>
              <c:f>Дані!$D$17</c:f>
              <c:numCache>
                <c:formatCode>0.00</c:formatCode>
                <c:ptCount val="1"/>
                <c:pt idx="0">
                  <c:v>0</c:v>
                </c:pt>
              </c:numCache>
            </c:numRef>
          </c:yVal>
        </c:ser>
        <c:ser>
          <c:idx val="14"/>
          <c:order val="12"/>
          <c:tx>
            <c:strRef>
              <c:f>Дані!$B$18</c:f>
              <c:strCache>
                <c:ptCount val="1"/>
                <c:pt idx="0">
                  <c:v>ХЗОШ № 145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7.1246058271492954E-2"/>
                  <c:y val="2.7250202215289187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Дані!$C$18</c:f>
              <c:numCache>
                <c:formatCode>0.00</c:formatCode>
                <c:ptCount val="1"/>
                <c:pt idx="0">
                  <c:v>8</c:v>
                </c:pt>
              </c:numCache>
            </c:numRef>
          </c:xVal>
          <c:yVal>
            <c:numRef>
              <c:f>Дані!$D$18</c:f>
              <c:numCache>
                <c:formatCode>0.00</c:formatCode>
                <c:ptCount val="1"/>
                <c:pt idx="0">
                  <c:v>8</c:v>
                </c:pt>
              </c:numCache>
            </c:numRef>
          </c:yVal>
        </c:ser>
        <c:ser>
          <c:idx val="15"/>
          <c:order val="13"/>
          <c:tx>
            <c:strRef>
              <c:f>Дані!$B$19</c:f>
              <c:strCache>
                <c:ptCount val="1"/>
                <c:pt idx="0">
                  <c:v>ХЗОШ № 160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6.8254647181447997E-2"/>
                  <c:y val="2.5124434248868434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Дані!$C$19</c:f>
              <c:numCache>
                <c:formatCode>0.00</c:formatCode>
                <c:ptCount val="1"/>
                <c:pt idx="0">
                  <c:v>0</c:v>
                </c:pt>
              </c:numCache>
            </c:numRef>
          </c:xVal>
          <c:yVal>
            <c:numRef>
              <c:f>Дані!$D$19</c:f>
              <c:numCache>
                <c:formatCode>0.00</c:formatCode>
                <c:ptCount val="1"/>
                <c:pt idx="0">
                  <c:v>0</c:v>
                </c:pt>
              </c:numCache>
            </c:numRef>
          </c:yVal>
        </c:ser>
        <c:ser>
          <c:idx val="16"/>
          <c:order val="14"/>
          <c:tx>
            <c:strRef>
              <c:f>Дані!$B$20</c:f>
              <c:strCache>
                <c:ptCount val="1"/>
                <c:pt idx="0">
                  <c:v>ХЛ № 161 "Імпульс"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0.15772647246254734"/>
                  <c:y val="-2.3097278194556391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Дані!$C$20</c:f>
              <c:numCache>
                <c:formatCode>0.00</c:formatCode>
                <c:ptCount val="1"/>
                <c:pt idx="0">
                  <c:v>8.8181818181818201</c:v>
                </c:pt>
              </c:numCache>
            </c:numRef>
          </c:xVal>
          <c:yVal>
            <c:numRef>
              <c:f>Дані!$D$20</c:f>
              <c:numCache>
                <c:formatCode>0.00</c:formatCode>
                <c:ptCount val="1"/>
                <c:pt idx="0">
                  <c:v>10.454545454545462</c:v>
                </c:pt>
              </c:numCache>
            </c:numRef>
          </c:yVal>
        </c:ser>
        <c:ser>
          <c:idx val="17"/>
          <c:order val="15"/>
          <c:tx>
            <c:strRef>
              <c:f>Дані!$B$21</c:f>
              <c:strCache>
                <c:ptCount val="1"/>
                <c:pt idx="0">
                  <c:v>КЗ "ХЗОШ № 175"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8.3360552153203246E-2"/>
                  <c:y val="2.5183293033252809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Дані!$C$21</c:f>
              <c:numCache>
                <c:formatCode>0.00</c:formatCode>
                <c:ptCount val="1"/>
                <c:pt idx="0">
                  <c:v>9.5</c:v>
                </c:pt>
              </c:numCache>
            </c:numRef>
          </c:xVal>
          <c:yVal>
            <c:numRef>
              <c:f>Дані!$D$21</c:f>
              <c:numCache>
                <c:formatCode>0.00</c:formatCode>
                <c:ptCount val="1"/>
                <c:pt idx="0">
                  <c:v>6.5</c:v>
                </c:pt>
              </c:numCache>
            </c:numRef>
          </c:yVal>
        </c:ser>
        <c:ser>
          <c:idx val="18"/>
          <c:order val="16"/>
          <c:tx>
            <c:strRef>
              <c:f>Дані!$B$24</c:f>
              <c:strCache>
                <c:ptCount val="1"/>
                <c:pt idx="0">
                  <c:v>ХП НВК "Гармонія"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3.1240447462052803E-2"/>
                  <c:y val="2.3075653279189187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Дані!$C$24</c:f>
              <c:numCache>
                <c:formatCode>0.00</c:formatCode>
                <c:ptCount val="1"/>
                <c:pt idx="0">
                  <c:v>11</c:v>
                </c:pt>
              </c:numCache>
            </c:numRef>
          </c:xVal>
          <c:yVal>
            <c:numRef>
              <c:f>Дані!$D$24</c:f>
              <c:numCache>
                <c:formatCode>0.00</c:formatCode>
                <c:ptCount val="1"/>
                <c:pt idx="0">
                  <c:v>8</c:v>
                </c:pt>
              </c:numCache>
            </c:numRef>
          </c:yVal>
        </c:ser>
        <c:ser>
          <c:idx val="0"/>
          <c:order val="17"/>
          <c:tx>
            <c:strRef>
              <c:f>Дані!$B$4</c:f>
              <c:strCache>
                <c:ptCount val="1"/>
                <c:pt idx="0">
                  <c:v>ХЗОШ № 2</c:v>
                </c:pt>
              </c:strCache>
            </c:strRef>
          </c:tx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7.5431774731862231E-2"/>
                  <c:y val="3.1469609605885879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Дані!$C$4</c:f>
              <c:numCache>
                <c:formatCode>0.00</c:formatCode>
                <c:ptCount val="1"/>
                <c:pt idx="0">
                  <c:v>11</c:v>
                </c:pt>
              </c:numCache>
            </c:numRef>
          </c:xVal>
          <c:yVal>
            <c:numRef>
              <c:f>Дані!$D$4</c:f>
              <c:numCache>
                <c:formatCode>0.00</c:formatCode>
                <c:ptCount val="1"/>
                <c:pt idx="0">
                  <c:v>11</c:v>
                </c:pt>
              </c:numCache>
            </c:numRef>
          </c:yVal>
        </c:ser>
        <c:ser>
          <c:idx val="34"/>
          <c:order val="18"/>
          <c:tx>
            <c:strRef>
              <c:f>Дані!#ССЫЛКА!</c:f>
              <c:strCache>
                <c:ptCount val="1"/>
                <c:pt idx="0">
                  <c:v>#ССЫЛКА!</c:v>
                </c:pt>
              </c:strCache>
            </c:strRef>
          </c:tx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</c:dLbls>
          <c:x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Дані!#ССЫЛКА!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</c:ser>
        <c:ser>
          <c:idx val="1"/>
          <c:order val="19"/>
          <c:tx>
            <c:strRef>
              <c:f>Дані!$B$5</c:f>
              <c:strCache>
                <c:ptCount val="1"/>
                <c:pt idx="0">
                  <c:v>КЗ "ХСШ № 11"</c:v>
                </c:pt>
              </c:strCache>
            </c:strRef>
          </c:tx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7.4067053346726849E-2"/>
                  <c:y val="-2.9346725360117388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КЗ "ХСШ № 11"</a:t>
                    </a:r>
                  </a:p>
                </c:rich>
              </c:tx>
              <c:dLblPos val="r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</c:dLbls>
          <c:xVal>
            <c:numRef>
              <c:f>Дані!$C$5</c:f>
              <c:numCache>
                <c:formatCode>0.00</c:formatCode>
                <c:ptCount val="1"/>
                <c:pt idx="0">
                  <c:v>9.5</c:v>
                </c:pt>
              </c:numCache>
            </c:numRef>
          </c:xVal>
          <c:yVal>
            <c:numRef>
              <c:f>Дані!$D$5</c:f>
              <c:numCache>
                <c:formatCode>0.00</c:formatCode>
                <c:ptCount val="1"/>
                <c:pt idx="0">
                  <c:v>8</c:v>
                </c:pt>
              </c:numCache>
            </c:numRef>
          </c:yVal>
        </c:ser>
        <c:ser>
          <c:idx val="19"/>
          <c:order val="20"/>
          <c:tx>
            <c:strRef>
              <c:f>ЗЗСО!$B$25</c:f>
              <c:strCache>
                <c:ptCount val="1"/>
                <c:pt idx="0">
                  <c:v>ХП НВК "Вересень"</c:v>
                </c:pt>
              </c:strCache>
            </c:strRef>
          </c:tx>
          <c:marker>
            <c:symbol val="diamond"/>
            <c:size val="9"/>
            <c:spPr>
              <a:solidFill>
                <a:schemeClr val="tx2"/>
              </a:solidFill>
            </c:spPr>
          </c:marker>
          <c:dLbls>
            <c:dLbl>
              <c:idx val="0"/>
              <c:layout>
                <c:manualLayout>
                  <c:x val="-6.5775950668037E-2"/>
                  <c:y val="-4.4025157232704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ХП НВК "Вересень"</a:t>
                    </a:r>
                  </a:p>
                </c:rich>
              </c:tx>
              <c:dLblPos val="r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</c:dLbls>
          <c:xVal>
            <c:numRef>
              <c:f>ЗЗСО!$G$25</c:f>
              <c:numCache>
                <c:formatCode>0.00</c:formatCode>
                <c:ptCount val="1"/>
                <c:pt idx="0">
                  <c:v>0</c:v>
                </c:pt>
              </c:numCache>
            </c:numRef>
          </c:xVal>
          <c:yVal>
            <c:numRef>
              <c:f>ЗЗСО!$L$25</c:f>
              <c:numCache>
                <c:formatCode>0.00</c:formatCode>
                <c:ptCount val="1"/>
                <c:pt idx="0">
                  <c:v>0</c:v>
                </c:pt>
              </c:numCache>
            </c:numRef>
          </c:yVal>
        </c:ser>
        <c:ser>
          <c:idx val="20"/>
          <c:order val="21"/>
          <c:tx>
            <c:strRef>
              <c:f>ЗЗСО!$B$15</c:f>
              <c:strCache>
                <c:ptCount val="1"/>
                <c:pt idx="0">
                  <c:v>КЗ "ХЗОШ № 63"</c:v>
                </c:pt>
              </c:strCache>
            </c:strRef>
          </c:tx>
          <c:marker>
            <c:symbol val="diamond"/>
            <c:size val="7"/>
            <c:spPr>
              <a:solidFill>
                <a:schemeClr val="accent1"/>
              </a:solidFill>
            </c:spPr>
          </c:marker>
          <c:xVal>
            <c:numRef>
              <c:f>ЗЗСО!$G$15</c:f>
              <c:numCache>
                <c:formatCode>0.00</c:formatCode>
                <c:ptCount val="1"/>
                <c:pt idx="0">
                  <c:v>0</c:v>
                </c:pt>
              </c:numCache>
            </c:numRef>
          </c:xVal>
          <c:yVal>
            <c:numRef>
              <c:f>ЗЗСО!$L$15</c:f>
              <c:numCache>
                <c:formatCode>0.00</c:formatCode>
                <c:ptCount val="1"/>
                <c:pt idx="0">
                  <c:v>0</c:v>
                </c:pt>
              </c:numCache>
            </c:numRef>
          </c:yVal>
        </c:ser>
        <c:ser>
          <c:idx val="21"/>
          <c:order val="22"/>
          <c:tx>
            <c:strRef>
              <c:f>ЗЗСО!$B$24</c:f>
              <c:strCache>
                <c:ptCount val="1"/>
                <c:pt idx="0">
                  <c:v>КЗ "ХСШ № 181 "Дьонсурі"</c:v>
                </c:pt>
              </c:strCache>
            </c:strRef>
          </c:tx>
          <c:marker>
            <c:symbol val="diamond"/>
            <c:size val="7"/>
            <c:spPr>
              <a:solidFill>
                <a:schemeClr val="tx2"/>
              </a:solidFill>
            </c:spPr>
          </c:marker>
          <c:xVal>
            <c:numRef>
              <c:f>ЗЗСО!$G$24</c:f>
              <c:numCache>
                <c:formatCode>0.00</c:formatCode>
                <c:ptCount val="1"/>
                <c:pt idx="0">
                  <c:v>0</c:v>
                </c:pt>
              </c:numCache>
            </c:numRef>
          </c:xVal>
          <c:yVal>
            <c:numRef>
              <c:f>ЗЗСО!$L$24</c:f>
              <c:numCache>
                <c:formatCode>0.00</c:formatCode>
                <c:ptCount val="1"/>
                <c:pt idx="0">
                  <c:v>0</c:v>
                </c:pt>
              </c:numCache>
            </c:numRef>
          </c:yVal>
        </c:ser>
        <c:axId val="58274176"/>
        <c:axId val="58276480"/>
      </c:scatterChart>
      <c:valAx>
        <c:axId val="58274176"/>
        <c:scaling>
          <c:orientation val="minMax"/>
          <c:max val="12"/>
          <c:min val="4.5"/>
        </c:scaling>
        <c:axPos val="b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Результати річного оцінювання (за середнім балом)</a:t>
                </a:r>
              </a:p>
            </c:rich>
          </c:tx>
        </c:title>
        <c:numFmt formatCode="0.00" sourceLinked="1"/>
        <c:tickLblPos val="low"/>
        <c:spPr>
          <a:ln w="25400" cmpd="sng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8276480"/>
        <c:crossesAt val="9.2000000000000011"/>
        <c:crossBetween val="midCat"/>
        <c:majorUnit val="0.5"/>
        <c:minorUnit val="0.1"/>
      </c:valAx>
      <c:valAx>
        <c:axId val="58276480"/>
        <c:scaling>
          <c:orientation val="minMax"/>
          <c:max val="11.5"/>
          <c:min val="4.5"/>
        </c:scaling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Результати ДПА у формі ЗНО (за середнім балом)</a:t>
                </a:r>
              </a:p>
            </c:rich>
          </c:tx>
          <c:layout>
            <c:manualLayout>
              <c:xMode val="edge"/>
              <c:yMode val="edge"/>
              <c:x val="1.5547130682738754E-2"/>
              <c:y val="0.28484493768987607"/>
            </c:manualLayout>
          </c:layout>
        </c:title>
        <c:numFmt formatCode="0.00" sourceLinked="1"/>
        <c:tickLblPos val="low"/>
        <c:spPr>
          <a:ln w="2540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8274176"/>
        <c:crossesAt val="8.9"/>
        <c:crossBetween val="midCat"/>
        <c:majorUnit val="0.5"/>
        <c:minorUnit val="0.1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Місця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4.1528562800231462E-2"/>
          <c:y val="8.7898963358558527E-2"/>
          <c:w val="0.95847143719977346"/>
          <c:h val="0.77594033887778291"/>
        </c:manualLayout>
      </c:layout>
      <c:barChart>
        <c:barDir val="col"/>
        <c:grouping val="clustered"/>
        <c:ser>
          <c:idx val="1"/>
          <c:order val="0"/>
          <c:spPr>
            <a:solidFill>
              <a:srgbClr val="000099"/>
            </a:solidFill>
          </c:spPr>
          <c:dPt>
            <c:idx val="12"/>
            <c:spPr>
              <a:solidFill>
                <a:srgbClr val="FF0000"/>
              </a:solidFill>
            </c:spPr>
          </c:dPt>
          <c:cat>
            <c:strRef>
              <c:f>укр.мова!$A$4:$A$25</c:f>
              <c:strCache>
                <c:ptCount val="22"/>
                <c:pt idx="0">
                  <c:v>№ 101</c:v>
                </c:pt>
                <c:pt idx="1">
                  <c:v>№ 38</c:v>
                </c:pt>
                <c:pt idx="2">
                  <c:v>№ 2</c:v>
                </c:pt>
                <c:pt idx="3">
                  <c:v>№ 63</c:v>
                </c:pt>
                <c:pt idx="4">
                  <c:v>№ 21</c:v>
                </c:pt>
                <c:pt idx="5">
                  <c:v>№ 74</c:v>
                </c:pt>
                <c:pt idx="6">
                  <c:v> "Гармонія" </c:v>
                </c:pt>
                <c:pt idx="7">
                  <c:v>№ 61</c:v>
                </c:pt>
                <c:pt idx="8">
                  <c:v>№ 24</c:v>
                </c:pt>
                <c:pt idx="9">
                  <c:v>№ 72</c:v>
                </c:pt>
                <c:pt idx="10">
                  <c:v>№ 160</c:v>
                </c:pt>
                <c:pt idx="11">
                  <c:v>№ 73</c:v>
                </c:pt>
                <c:pt idx="12">
                  <c:v>№ 49</c:v>
                </c:pt>
                <c:pt idx="13">
                  <c:v>По району </c:v>
                </c:pt>
                <c:pt idx="14">
                  <c:v>№ 175</c:v>
                </c:pt>
                <c:pt idx="15">
                  <c:v>№ 161</c:v>
                </c:pt>
                <c:pt idx="16">
                  <c:v>№ 145</c:v>
                </c:pt>
                <c:pt idx="17">
                  <c:v>№ 11</c:v>
                </c:pt>
                <c:pt idx="18">
                  <c:v>№ 14</c:v>
                </c:pt>
                <c:pt idx="19">
                  <c:v>№ 32</c:v>
                </c:pt>
                <c:pt idx="20">
                  <c:v>№ 181</c:v>
                </c:pt>
                <c:pt idx="21">
                  <c:v> "Вересень" </c:v>
                </c:pt>
              </c:strCache>
            </c:strRef>
          </c:cat>
          <c:val>
            <c:numRef>
              <c:f>укр.мова!$C$4:$C$25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</c:numCache>
            </c:numRef>
          </c:val>
        </c:ser>
        <c:axId val="50414720"/>
        <c:axId val="50416256"/>
      </c:barChart>
      <c:catAx>
        <c:axId val="50414720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416256"/>
        <c:crosses val="autoZero"/>
        <c:auto val="1"/>
        <c:lblAlgn val="ctr"/>
        <c:lblOffset val="100"/>
      </c:catAx>
      <c:valAx>
        <c:axId val="50416256"/>
        <c:scaling>
          <c:orientation val="minMax"/>
        </c:scaling>
        <c:axPos val="l"/>
        <c:majorGridlines/>
        <c:numFmt formatCode="General" sourceLinked="1"/>
        <c:tickLblPos val="nextTo"/>
        <c:crossAx val="50414720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Дані!$C$3</c:f>
              <c:strCache>
                <c:ptCount val="1"/>
                <c:pt idx="0">
                  <c:v>Річне оцінювання</c:v>
                </c:pt>
              </c:strCache>
            </c:strRef>
          </c:tx>
          <c:spPr>
            <a:solidFill>
              <a:srgbClr val="003399"/>
            </a:solidFill>
          </c:spPr>
          <c:cat>
            <c:strRef>
              <c:f>Дані!$B$4:$B$24</c:f>
              <c:strCache>
                <c:ptCount val="21"/>
                <c:pt idx="0">
                  <c:v>ХЗОШ № 2</c:v>
                </c:pt>
                <c:pt idx="1">
                  <c:v>КЗ "ХСШ № 11"</c:v>
                </c:pt>
                <c:pt idx="2">
                  <c:v>ХГ № 14</c:v>
                </c:pt>
                <c:pt idx="3">
                  <c:v>КЗ "ХНВК № 21"</c:v>
                </c:pt>
                <c:pt idx="4">
                  <c:v>КЗ "ХНВК № 24"</c:v>
                </c:pt>
                <c:pt idx="5">
                  <c:v>КЗ "ХЗОШ № 32"</c:v>
                </c:pt>
                <c:pt idx="6">
                  <c:v>ХЗОШ № 38</c:v>
                </c:pt>
                <c:pt idx="7">
                  <c:v>КЗ "ХЗОШ № 49"</c:v>
                </c:pt>
                <c:pt idx="8">
                  <c:v>КЗ "ХЗОШ № 61"</c:v>
                </c:pt>
                <c:pt idx="9">
                  <c:v>КЗ "ХЗОШ № 63"</c:v>
                </c:pt>
                <c:pt idx="10">
                  <c:v>ХЗОШ № 72</c:v>
                </c:pt>
                <c:pt idx="11">
                  <c:v>ХСШ № 73</c:v>
                </c:pt>
                <c:pt idx="12">
                  <c:v>КЗ "ХЗОШ № 74"</c:v>
                </c:pt>
                <c:pt idx="13">
                  <c:v>ХЗОШ № 101</c:v>
                </c:pt>
                <c:pt idx="14">
                  <c:v>ХЗОШ № 145</c:v>
                </c:pt>
                <c:pt idx="15">
                  <c:v>ХЗОШ № 160</c:v>
                </c:pt>
                <c:pt idx="16">
                  <c:v>ХЛ № 161 "Імпульс"</c:v>
                </c:pt>
                <c:pt idx="17">
                  <c:v>КЗ "ХЗОШ № 175"</c:v>
                </c:pt>
                <c:pt idx="18">
                  <c:v>КЗ "ХСШ № 181 "Дьонсурі"</c:v>
                </c:pt>
                <c:pt idx="19">
                  <c:v>ХП НВК "Вересень"</c:v>
                </c:pt>
                <c:pt idx="20">
                  <c:v>ХП НВК "Гармонія"</c:v>
                </c:pt>
              </c:strCache>
            </c:strRef>
          </c:cat>
          <c:val>
            <c:numRef>
              <c:f>Дані!$C$4:$C$24</c:f>
              <c:numCache>
                <c:formatCode>0.00</c:formatCode>
                <c:ptCount val="21"/>
                <c:pt idx="0">
                  <c:v>7.0624999999999956</c:v>
                </c:pt>
                <c:pt idx="1">
                  <c:v>7.615384615384615</c:v>
                </c:pt>
                <c:pt idx="2">
                  <c:v>8.171428571428569</c:v>
                </c:pt>
                <c:pt idx="3">
                  <c:v>7</c:v>
                </c:pt>
                <c:pt idx="4">
                  <c:v>6.8333333333333588</c:v>
                </c:pt>
                <c:pt idx="5">
                  <c:v>8</c:v>
                </c:pt>
                <c:pt idx="6">
                  <c:v>5.8571428571428346</c:v>
                </c:pt>
                <c:pt idx="7">
                  <c:v>6.5</c:v>
                </c:pt>
                <c:pt idx="8">
                  <c:v>8.25</c:v>
                </c:pt>
                <c:pt idx="9">
                  <c:v>5</c:v>
                </c:pt>
                <c:pt idx="10">
                  <c:v>7.166666666666667</c:v>
                </c:pt>
                <c:pt idx="11">
                  <c:v>7.0624999999999956</c:v>
                </c:pt>
                <c:pt idx="12">
                  <c:v>6.3333333333333588</c:v>
                </c:pt>
                <c:pt idx="13">
                  <c:v>5.75</c:v>
                </c:pt>
                <c:pt idx="14">
                  <c:v>8.3750000000000266</c:v>
                </c:pt>
                <c:pt idx="15">
                  <c:v>7.8928571428571415</c:v>
                </c:pt>
                <c:pt idx="16">
                  <c:v>8.4137931034482758</c:v>
                </c:pt>
                <c:pt idx="17">
                  <c:v>7.1428571428571415</c:v>
                </c:pt>
                <c:pt idx="18">
                  <c:v>8.4285714285713524</c:v>
                </c:pt>
                <c:pt idx="19">
                  <c:v>8.75</c:v>
                </c:pt>
                <c:pt idx="20">
                  <c:v>8.75</c:v>
                </c:pt>
              </c:numCache>
            </c:numRef>
          </c:val>
        </c:ser>
        <c:ser>
          <c:idx val="1"/>
          <c:order val="1"/>
          <c:tx>
            <c:strRef>
              <c:f>Дані!$D$3</c:f>
              <c:strCache>
                <c:ptCount val="1"/>
                <c:pt idx="0">
                  <c:v>ДПА у формі ЗНО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Дані!$B$4:$B$24</c:f>
              <c:strCache>
                <c:ptCount val="21"/>
                <c:pt idx="0">
                  <c:v>ХЗОШ № 2</c:v>
                </c:pt>
                <c:pt idx="1">
                  <c:v>КЗ "ХСШ № 11"</c:v>
                </c:pt>
                <c:pt idx="2">
                  <c:v>ХГ № 14</c:v>
                </c:pt>
                <c:pt idx="3">
                  <c:v>КЗ "ХНВК № 21"</c:v>
                </c:pt>
                <c:pt idx="4">
                  <c:v>КЗ "ХНВК № 24"</c:v>
                </c:pt>
                <c:pt idx="5">
                  <c:v>КЗ "ХЗОШ № 32"</c:v>
                </c:pt>
                <c:pt idx="6">
                  <c:v>ХЗОШ № 38</c:v>
                </c:pt>
                <c:pt idx="7">
                  <c:v>КЗ "ХЗОШ № 49"</c:v>
                </c:pt>
                <c:pt idx="8">
                  <c:v>КЗ "ХЗОШ № 61"</c:v>
                </c:pt>
                <c:pt idx="9">
                  <c:v>КЗ "ХЗОШ № 63"</c:v>
                </c:pt>
                <c:pt idx="10">
                  <c:v>ХЗОШ № 72</c:v>
                </c:pt>
                <c:pt idx="11">
                  <c:v>ХСШ № 73</c:v>
                </c:pt>
                <c:pt idx="12">
                  <c:v>КЗ "ХЗОШ № 74"</c:v>
                </c:pt>
                <c:pt idx="13">
                  <c:v>ХЗОШ № 101</c:v>
                </c:pt>
                <c:pt idx="14">
                  <c:v>ХЗОШ № 145</c:v>
                </c:pt>
                <c:pt idx="15">
                  <c:v>ХЗОШ № 160</c:v>
                </c:pt>
                <c:pt idx="16">
                  <c:v>ХЛ № 161 "Імпульс"</c:v>
                </c:pt>
                <c:pt idx="17">
                  <c:v>КЗ "ХЗОШ № 175"</c:v>
                </c:pt>
                <c:pt idx="18">
                  <c:v>КЗ "ХСШ № 181 "Дьонсурі"</c:v>
                </c:pt>
                <c:pt idx="19">
                  <c:v>ХП НВК "Вересень"</c:v>
                </c:pt>
                <c:pt idx="20">
                  <c:v>ХП НВК "Гармонія"</c:v>
                </c:pt>
              </c:strCache>
            </c:strRef>
          </c:cat>
          <c:val>
            <c:numRef>
              <c:f>Дані!$D$4:$D$24</c:f>
              <c:numCache>
                <c:formatCode>0.00</c:formatCode>
                <c:ptCount val="21"/>
                <c:pt idx="0">
                  <c:v>5.9375</c:v>
                </c:pt>
                <c:pt idx="1">
                  <c:v>8.8461538461538449</c:v>
                </c:pt>
                <c:pt idx="2">
                  <c:v>8.9428571428571431</c:v>
                </c:pt>
                <c:pt idx="3">
                  <c:v>6</c:v>
                </c:pt>
                <c:pt idx="4">
                  <c:v>7.3333333333333588</c:v>
                </c:pt>
                <c:pt idx="5">
                  <c:v>7.5</c:v>
                </c:pt>
                <c:pt idx="6">
                  <c:v>4.5714285714285712</c:v>
                </c:pt>
                <c:pt idx="7">
                  <c:v>6.166666666666667</c:v>
                </c:pt>
                <c:pt idx="8">
                  <c:v>6.25</c:v>
                </c:pt>
                <c:pt idx="9">
                  <c:v>5</c:v>
                </c:pt>
                <c:pt idx="10">
                  <c:v>7.166666666666667</c:v>
                </c:pt>
                <c:pt idx="11">
                  <c:v>6.6874999999999956</c:v>
                </c:pt>
                <c:pt idx="12">
                  <c:v>5.666666666666667</c:v>
                </c:pt>
                <c:pt idx="13">
                  <c:v>5.375</c:v>
                </c:pt>
                <c:pt idx="14">
                  <c:v>8</c:v>
                </c:pt>
                <c:pt idx="15">
                  <c:v>6.8214285714285685</c:v>
                </c:pt>
                <c:pt idx="16">
                  <c:v>8.931034482758621</c:v>
                </c:pt>
                <c:pt idx="17">
                  <c:v>6.2857142857142874</c:v>
                </c:pt>
                <c:pt idx="18">
                  <c:v>8.4285714285713524</c:v>
                </c:pt>
                <c:pt idx="19">
                  <c:v>8.75</c:v>
                </c:pt>
                <c:pt idx="20">
                  <c:v>6.5</c:v>
                </c:pt>
              </c:numCache>
            </c:numRef>
          </c:val>
        </c:ser>
        <c:axId val="50459392"/>
        <c:axId val="50460928"/>
      </c:barChart>
      <c:catAx>
        <c:axId val="50459392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460928"/>
        <c:crosses val="autoZero"/>
        <c:auto val="1"/>
        <c:lblAlgn val="ctr"/>
        <c:lblOffset val="100"/>
      </c:catAx>
      <c:valAx>
        <c:axId val="50460928"/>
        <c:scaling>
          <c:orientation val="minMax"/>
        </c:scaling>
        <c:axPos val="l"/>
        <c:majorGridlines/>
        <c:numFmt formatCode="0.00" sourceLinked="1"/>
        <c:tickLblPos val="nextTo"/>
        <c:crossAx val="504593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7195027422240598E-2"/>
          <c:y val="0.9244504968059245"/>
          <c:w val="0.88841651961269819"/>
          <c:h val="6.301565398812442E-2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Середній бал</a:t>
            </a:r>
          </a:p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математика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'[середній бал ЗНО.xlsx]математика'!$B$4:$B$5</c:f>
              <c:strCache>
                <c:ptCount val="1"/>
                <c:pt idx="0">
                  <c:v>Назва ЗЗCО Середній бал</c:v>
                </c:pt>
              </c:strCache>
            </c:strRef>
          </c:tx>
          <c:spPr>
            <a:solidFill>
              <a:srgbClr val="0066FF"/>
            </a:solidFill>
          </c:spPr>
          <c:dPt>
            <c:idx val="22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'[середній бал ЗНО.xlsx]математика'!$A$6:$A$28</c:f>
              <c:strCache>
                <c:ptCount val="23"/>
                <c:pt idx="1">
                  <c:v>№ 2</c:v>
                </c:pt>
                <c:pt idx="2">
                  <c:v>№ 11</c:v>
                </c:pt>
                <c:pt idx="3">
                  <c:v>№ 14</c:v>
                </c:pt>
                <c:pt idx="4">
                  <c:v>№ 21 </c:v>
                </c:pt>
                <c:pt idx="5">
                  <c:v>№ 24 </c:v>
                </c:pt>
                <c:pt idx="6">
                  <c:v>№ 32 </c:v>
                </c:pt>
                <c:pt idx="7">
                  <c:v>№ 38 </c:v>
                </c:pt>
                <c:pt idx="8">
                  <c:v>№ 49 </c:v>
                </c:pt>
                <c:pt idx="9">
                  <c:v>№ 61 </c:v>
                </c:pt>
                <c:pt idx="10">
                  <c:v>№ 63</c:v>
                </c:pt>
                <c:pt idx="11">
                  <c:v>№ 72 </c:v>
                </c:pt>
                <c:pt idx="12">
                  <c:v>№ 73 </c:v>
                </c:pt>
                <c:pt idx="13">
                  <c:v>№ 74 </c:v>
                </c:pt>
                <c:pt idx="14">
                  <c:v>№ 101 </c:v>
                </c:pt>
                <c:pt idx="15">
                  <c:v>№ 145 </c:v>
                </c:pt>
                <c:pt idx="16">
                  <c:v>№ 160 </c:v>
                </c:pt>
                <c:pt idx="17">
                  <c:v>№ 161 </c:v>
                </c:pt>
                <c:pt idx="18">
                  <c:v>№175 </c:v>
                </c:pt>
                <c:pt idx="19">
                  <c:v>№ 181</c:v>
                </c:pt>
                <c:pt idx="20">
                  <c:v>"Вересень" </c:v>
                </c:pt>
                <c:pt idx="21">
                  <c:v>"Гармонія"</c:v>
                </c:pt>
                <c:pt idx="22">
                  <c:v>По району </c:v>
                </c:pt>
              </c:strCache>
            </c:strRef>
          </c:cat>
          <c:val>
            <c:numRef>
              <c:f>'[середній бал ЗНО.xlsx]математика'!$B$6:$B$28</c:f>
              <c:numCache>
                <c:formatCode>0.00</c:formatCode>
                <c:ptCount val="23"/>
                <c:pt idx="1">
                  <c:v>131.33000000000001</c:v>
                </c:pt>
                <c:pt idx="2">
                  <c:v>167.5</c:v>
                </c:pt>
                <c:pt idx="3">
                  <c:v>165.67</c:v>
                </c:pt>
                <c:pt idx="4">
                  <c:v>140</c:v>
                </c:pt>
                <c:pt idx="5">
                  <c:v>146</c:v>
                </c:pt>
                <c:pt idx="6">
                  <c:v>147.78</c:v>
                </c:pt>
                <c:pt idx="7">
                  <c:v>127.14</c:v>
                </c:pt>
                <c:pt idx="8">
                  <c:v>134.44999999999999</c:v>
                </c:pt>
                <c:pt idx="9">
                  <c:v>144</c:v>
                </c:pt>
                <c:pt idx="10">
                  <c:v>130</c:v>
                </c:pt>
                <c:pt idx="11">
                  <c:v>145.79</c:v>
                </c:pt>
                <c:pt idx="12">
                  <c:v>141.25</c:v>
                </c:pt>
                <c:pt idx="13">
                  <c:v>144.29</c:v>
                </c:pt>
                <c:pt idx="14">
                  <c:v>125</c:v>
                </c:pt>
                <c:pt idx="15">
                  <c:v>156.66999999999999</c:v>
                </c:pt>
                <c:pt idx="16">
                  <c:v>144.38000000000051</c:v>
                </c:pt>
                <c:pt idx="17">
                  <c:v>161.60999999999999</c:v>
                </c:pt>
                <c:pt idx="18">
                  <c:v>134.44</c:v>
                </c:pt>
                <c:pt idx="19">
                  <c:v>152.5</c:v>
                </c:pt>
                <c:pt idx="20">
                  <c:v>175</c:v>
                </c:pt>
                <c:pt idx="21">
                  <c:v>142</c:v>
                </c:pt>
                <c:pt idx="22">
                  <c:v>153.22</c:v>
                </c:pt>
              </c:numCache>
            </c:numRef>
          </c:val>
        </c:ser>
        <c:axId val="51283072"/>
        <c:axId val="51284608"/>
      </c:barChart>
      <c:catAx>
        <c:axId val="51283072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1284608"/>
        <c:crosses val="autoZero"/>
        <c:auto val="1"/>
        <c:lblAlgn val="ctr"/>
        <c:lblOffset val="100"/>
      </c:catAx>
      <c:valAx>
        <c:axId val="51284608"/>
        <c:scaling>
          <c:orientation val="minMax"/>
        </c:scaling>
        <c:axPos val="l"/>
        <c:majorGridlines/>
        <c:numFmt formatCode="General" sourceLinked="1"/>
        <c:tickLblPos val="nextTo"/>
        <c:crossAx val="51283072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barChart>
        <c:barDir val="col"/>
        <c:grouping val="clustered"/>
        <c:ser>
          <c:idx val="1"/>
          <c:order val="0"/>
          <c:tx>
            <c:strRef>
              <c:f>Матем!$C$2</c:f>
              <c:strCache>
                <c:ptCount val="1"/>
                <c:pt idx="0">
                  <c:v>Місця</c:v>
                </c:pt>
              </c:strCache>
            </c:strRef>
          </c:tx>
          <c:spPr>
            <a:solidFill>
              <a:srgbClr val="CC00FF"/>
            </a:solidFill>
          </c:spPr>
          <c:dPt>
            <c:idx val="16"/>
            <c:spPr>
              <a:solidFill>
                <a:srgbClr val="FF0000"/>
              </a:solidFill>
            </c:spPr>
          </c:dPt>
          <c:cat>
            <c:strRef>
              <c:f>Матем!$A$3:$A$25</c:f>
              <c:strCache>
                <c:ptCount val="23"/>
                <c:pt idx="1">
                  <c:v>№ 101 </c:v>
                </c:pt>
                <c:pt idx="2">
                  <c:v>№ 38 </c:v>
                </c:pt>
                <c:pt idx="3">
                  <c:v>№ 63</c:v>
                </c:pt>
                <c:pt idx="4">
                  <c:v>№ 2</c:v>
                </c:pt>
                <c:pt idx="5">
                  <c:v>№175 </c:v>
                </c:pt>
                <c:pt idx="6">
                  <c:v>№ 49 </c:v>
                </c:pt>
                <c:pt idx="7">
                  <c:v>№ 21 </c:v>
                </c:pt>
                <c:pt idx="8">
                  <c:v>№ 73 </c:v>
                </c:pt>
                <c:pt idx="9">
                  <c:v>"Гармонія"</c:v>
                </c:pt>
                <c:pt idx="10">
                  <c:v>№ 61 </c:v>
                </c:pt>
                <c:pt idx="11">
                  <c:v>№ 74 </c:v>
                </c:pt>
                <c:pt idx="12">
                  <c:v>№ 160 </c:v>
                </c:pt>
                <c:pt idx="13">
                  <c:v>№ 72 </c:v>
                </c:pt>
                <c:pt idx="14">
                  <c:v>№ 24 </c:v>
                </c:pt>
                <c:pt idx="15">
                  <c:v>№ 32 </c:v>
                </c:pt>
                <c:pt idx="16">
                  <c:v>По району </c:v>
                </c:pt>
                <c:pt idx="17">
                  <c:v>№ 181</c:v>
                </c:pt>
                <c:pt idx="18">
                  <c:v>№ 145 </c:v>
                </c:pt>
                <c:pt idx="19">
                  <c:v>№ 161 </c:v>
                </c:pt>
                <c:pt idx="20">
                  <c:v>№ 14</c:v>
                </c:pt>
                <c:pt idx="21">
                  <c:v>№ 11</c:v>
                </c:pt>
                <c:pt idx="22">
                  <c:v>"Вересень" </c:v>
                </c:pt>
              </c:strCache>
            </c:strRef>
          </c:cat>
          <c:val>
            <c:numRef>
              <c:f>Матем!$C$3:$C$25</c:f>
              <c:numCache>
                <c:formatCode>General</c:formatCode>
                <c:ptCount val="23"/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  <c:pt idx="20">
                  <c:v>19</c:v>
                </c:pt>
                <c:pt idx="21">
                  <c:v>20</c:v>
                </c:pt>
                <c:pt idx="22">
                  <c:v>21</c:v>
                </c:pt>
              </c:numCache>
            </c:numRef>
          </c:val>
        </c:ser>
        <c:axId val="51300992"/>
        <c:axId val="51310976"/>
      </c:barChart>
      <c:catAx>
        <c:axId val="51300992"/>
        <c:scaling>
          <c:orientation val="minMax"/>
        </c:scaling>
        <c:axPos val="b"/>
        <c:tickLblPos val="nextTo"/>
        <c:crossAx val="51310976"/>
        <c:crosses val="autoZero"/>
        <c:auto val="1"/>
        <c:lblAlgn val="ctr"/>
        <c:lblOffset val="100"/>
      </c:catAx>
      <c:valAx>
        <c:axId val="51310976"/>
        <c:scaling>
          <c:orientation val="minMax"/>
        </c:scaling>
        <c:axPos val="l"/>
        <c:majorGridlines/>
        <c:numFmt formatCode="General" sourceLinked="1"/>
        <c:tickLblPos val="nextTo"/>
        <c:crossAx val="51300992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1"/>
          <c:order val="0"/>
          <c:tx>
            <c:strRef>
              <c:f>Дані!$C$3</c:f>
              <c:strCache>
                <c:ptCount val="1"/>
                <c:pt idx="0">
                  <c:v>Річне оцінювання</c:v>
                </c:pt>
              </c:strCache>
            </c:strRef>
          </c:tx>
          <c:spPr>
            <a:solidFill>
              <a:srgbClr val="0033CC"/>
            </a:solidFill>
          </c:spPr>
          <c:cat>
            <c:strRef>
              <c:f>Дані!$B$4:$B$24</c:f>
              <c:strCache>
                <c:ptCount val="21"/>
                <c:pt idx="0">
                  <c:v>ХЗОШ № 2</c:v>
                </c:pt>
                <c:pt idx="1">
                  <c:v>КЗ "ХСШ № 11"</c:v>
                </c:pt>
                <c:pt idx="2">
                  <c:v>ХГ № 14</c:v>
                </c:pt>
                <c:pt idx="3">
                  <c:v>КЗ "ХНВК № 21"</c:v>
                </c:pt>
                <c:pt idx="4">
                  <c:v>КЗ "ХНВК № 24"</c:v>
                </c:pt>
                <c:pt idx="5">
                  <c:v>КЗ "ХЗОШ № 32"</c:v>
                </c:pt>
                <c:pt idx="6">
                  <c:v>ХЗОШ № 38</c:v>
                </c:pt>
                <c:pt idx="7">
                  <c:v>КЗ "ХЗОШ № 49"</c:v>
                </c:pt>
                <c:pt idx="8">
                  <c:v>КЗ "ХЗОШ № 61"</c:v>
                </c:pt>
                <c:pt idx="9">
                  <c:v>КЗ "ХЗОШ № 63"</c:v>
                </c:pt>
                <c:pt idx="10">
                  <c:v>ХЗОШ № 72</c:v>
                </c:pt>
                <c:pt idx="11">
                  <c:v>ХСШ № 73</c:v>
                </c:pt>
                <c:pt idx="12">
                  <c:v>КЗ "ХЗОШ № 74"</c:v>
                </c:pt>
                <c:pt idx="13">
                  <c:v>ХЗОШ № 101</c:v>
                </c:pt>
                <c:pt idx="14">
                  <c:v>ХЗОШ № 145</c:v>
                </c:pt>
                <c:pt idx="15">
                  <c:v>ХЗОШ № 160</c:v>
                </c:pt>
                <c:pt idx="16">
                  <c:v>ХЛ № 161 "Імпульс"</c:v>
                </c:pt>
                <c:pt idx="17">
                  <c:v>КЗ "ХЗОШ № 175"</c:v>
                </c:pt>
                <c:pt idx="18">
                  <c:v>КЗ "ХСШ № 181 "Дьонсурі"</c:v>
                </c:pt>
                <c:pt idx="19">
                  <c:v>ХП НВК "Вересень"</c:v>
                </c:pt>
                <c:pt idx="20">
                  <c:v>ХП НВК "Гармонія"</c:v>
                </c:pt>
              </c:strCache>
            </c:strRef>
          </c:cat>
          <c:val>
            <c:numRef>
              <c:f>Дані!$C$4:$C$24</c:f>
              <c:numCache>
                <c:formatCode>0.00</c:formatCode>
                <c:ptCount val="21"/>
                <c:pt idx="0">
                  <c:v>7.25</c:v>
                </c:pt>
                <c:pt idx="1">
                  <c:v>8.3157894736842923</c:v>
                </c:pt>
                <c:pt idx="2">
                  <c:v>8.9</c:v>
                </c:pt>
                <c:pt idx="3">
                  <c:v>5.3</c:v>
                </c:pt>
                <c:pt idx="4">
                  <c:v>7.7</c:v>
                </c:pt>
                <c:pt idx="5">
                  <c:v>7.5</c:v>
                </c:pt>
                <c:pt idx="6">
                  <c:v>7.6</c:v>
                </c:pt>
                <c:pt idx="7">
                  <c:v>6.384615384615385</c:v>
                </c:pt>
                <c:pt idx="8">
                  <c:v>7</c:v>
                </c:pt>
                <c:pt idx="9">
                  <c:v>6.1538461538461542</c:v>
                </c:pt>
                <c:pt idx="10">
                  <c:v>5.9230769230769225</c:v>
                </c:pt>
                <c:pt idx="11">
                  <c:v>6.7142857142857055</c:v>
                </c:pt>
                <c:pt idx="12">
                  <c:v>6.0909090909090908</c:v>
                </c:pt>
                <c:pt idx="13">
                  <c:v>5.75</c:v>
                </c:pt>
                <c:pt idx="14">
                  <c:v>6.35</c:v>
                </c:pt>
                <c:pt idx="15">
                  <c:v>7.52</c:v>
                </c:pt>
                <c:pt idx="16">
                  <c:v>7.7272727272727284</c:v>
                </c:pt>
                <c:pt idx="17">
                  <c:v>5.8571428571428346</c:v>
                </c:pt>
                <c:pt idx="18">
                  <c:v>9.3333333333333357</c:v>
                </c:pt>
                <c:pt idx="19">
                  <c:v>9.5</c:v>
                </c:pt>
                <c:pt idx="20">
                  <c:v>10.25</c:v>
                </c:pt>
              </c:numCache>
            </c:numRef>
          </c:val>
        </c:ser>
        <c:ser>
          <c:idx val="2"/>
          <c:order val="1"/>
          <c:tx>
            <c:strRef>
              <c:f>Дані!$D$3</c:f>
              <c:strCache>
                <c:ptCount val="1"/>
                <c:pt idx="0">
                  <c:v>ДПА у формі ЗНО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Дані!$B$4:$B$24</c:f>
              <c:strCache>
                <c:ptCount val="21"/>
                <c:pt idx="0">
                  <c:v>ХЗОШ № 2</c:v>
                </c:pt>
                <c:pt idx="1">
                  <c:v>КЗ "ХСШ № 11"</c:v>
                </c:pt>
                <c:pt idx="2">
                  <c:v>ХГ № 14</c:v>
                </c:pt>
                <c:pt idx="3">
                  <c:v>КЗ "ХНВК № 21"</c:v>
                </c:pt>
                <c:pt idx="4">
                  <c:v>КЗ "ХНВК № 24"</c:v>
                </c:pt>
                <c:pt idx="5">
                  <c:v>КЗ "ХЗОШ № 32"</c:v>
                </c:pt>
                <c:pt idx="6">
                  <c:v>ХЗОШ № 38</c:v>
                </c:pt>
                <c:pt idx="7">
                  <c:v>КЗ "ХЗОШ № 49"</c:v>
                </c:pt>
                <c:pt idx="8">
                  <c:v>КЗ "ХЗОШ № 61"</c:v>
                </c:pt>
                <c:pt idx="9">
                  <c:v>КЗ "ХЗОШ № 63"</c:v>
                </c:pt>
                <c:pt idx="10">
                  <c:v>ХЗОШ № 72</c:v>
                </c:pt>
                <c:pt idx="11">
                  <c:v>ХСШ № 73</c:v>
                </c:pt>
                <c:pt idx="12">
                  <c:v>КЗ "ХЗОШ № 74"</c:v>
                </c:pt>
                <c:pt idx="13">
                  <c:v>ХЗОШ № 101</c:v>
                </c:pt>
                <c:pt idx="14">
                  <c:v>ХЗОШ № 145</c:v>
                </c:pt>
                <c:pt idx="15">
                  <c:v>ХЗОШ № 160</c:v>
                </c:pt>
                <c:pt idx="16">
                  <c:v>ХЛ № 161 "Імпульс"</c:v>
                </c:pt>
                <c:pt idx="17">
                  <c:v>КЗ "ХЗОШ № 175"</c:v>
                </c:pt>
                <c:pt idx="18">
                  <c:v>КЗ "ХСШ № 181 "Дьонсурі"</c:v>
                </c:pt>
                <c:pt idx="19">
                  <c:v>ХП НВК "Вересень"</c:v>
                </c:pt>
                <c:pt idx="20">
                  <c:v>ХП НВК "Гармонія"</c:v>
                </c:pt>
              </c:strCache>
            </c:strRef>
          </c:cat>
          <c:val>
            <c:numRef>
              <c:f>Дані!$D$4:$D$24</c:f>
              <c:numCache>
                <c:formatCode>0.00</c:formatCode>
                <c:ptCount val="21"/>
                <c:pt idx="0">
                  <c:v>5</c:v>
                </c:pt>
                <c:pt idx="1">
                  <c:v>8.1578947368421044</c:v>
                </c:pt>
                <c:pt idx="2">
                  <c:v>9.2000000000000011</c:v>
                </c:pt>
                <c:pt idx="3">
                  <c:v>6.2</c:v>
                </c:pt>
                <c:pt idx="4">
                  <c:v>7.7</c:v>
                </c:pt>
                <c:pt idx="5">
                  <c:v>8.3333333333333357</c:v>
                </c:pt>
                <c:pt idx="6">
                  <c:v>7.8</c:v>
                </c:pt>
                <c:pt idx="7">
                  <c:v>8</c:v>
                </c:pt>
                <c:pt idx="8">
                  <c:v>8.2000000000000011</c:v>
                </c:pt>
                <c:pt idx="9">
                  <c:v>7.5384615384615383</c:v>
                </c:pt>
                <c:pt idx="10">
                  <c:v>6.8461538461538458</c:v>
                </c:pt>
                <c:pt idx="11">
                  <c:v>8.2142857142857135</c:v>
                </c:pt>
                <c:pt idx="12">
                  <c:v>6.9090909090909092</c:v>
                </c:pt>
                <c:pt idx="13">
                  <c:v>6.5</c:v>
                </c:pt>
                <c:pt idx="14">
                  <c:v>6.95</c:v>
                </c:pt>
                <c:pt idx="15">
                  <c:v>7.64</c:v>
                </c:pt>
                <c:pt idx="16">
                  <c:v>9.0909090909091006</c:v>
                </c:pt>
                <c:pt idx="17">
                  <c:v>7.5714285714285712</c:v>
                </c:pt>
                <c:pt idx="18">
                  <c:v>8.6666666666666767</c:v>
                </c:pt>
                <c:pt idx="19">
                  <c:v>8</c:v>
                </c:pt>
                <c:pt idx="20">
                  <c:v>7.25</c:v>
                </c:pt>
              </c:numCache>
            </c:numRef>
          </c:val>
        </c:ser>
        <c:axId val="51022080"/>
        <c:axId val="51032064"/>
      </c:barChart>
      <c:catAx>
        <c:axId val="51022080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1032064"/>
        <c:crosses val="autoZero"/>
        <c:auto val="1"/>
        <c:lblAlgn val="ctr"/>
        <c:lblOffset val="100"/>
      </c:catAx>
      <c:valAx>
        <c:axId val="51032064"/>
        <c:scaling>
          <c:orientation val="minMax"/>
        </c:scaling>
        <c:axPos val="l"/>
        <c:majorGridlines/>
        <c:numFmt formatCode="0.00" sourceLinked="1"/>
        <c:tickLblPos val="nextTo"/>
        <c:crossAx val="510220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8079983022228313E-2"/>
          <c:y val="0.9244504968059245"/>
          <c:w val="0.8815897180412654"/>
          <c:h val="6.301565398812442E-2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Середній бал</a:t>
            </a:r>
          </a:p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Історія України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6.5682970850356751E-2"/>
          <c:y val="0.14435454547100621"/>
          <c:w val="0.91930246437694796"/>
          <c:h val="0.73150805477646341"/>
        </c:manualLayout>
      </c:layout>
      <c:barChart>
        <c:barDir val="col"/>
        <c:grouping val="clustered"/>
        <c:ser>
          <c:idx val="0"/>
          <c:order val="0"/>
          <c:tx>
            <c:strRef>
              <c:f>'Історія України'!$B$3:$B$5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rgbClr val="003399"/>
            </a:solidFill>
          </c:spPr>
          <c:dPt>
            <c:idx val="21"/>
            <c:spPr>
              <a:solidFill>
                <a:srgbClr val="FF0000"/>
              </a:solidFill>
            </c:spPr>
          </c:dPt>
          <c:dLbls>
            <c:dLbl>
              <c:idx val="5"/>
              <c:layout>
                <c:manualLayout>
                  <c:x val="0"/>
                  <c:y val="-3.3448058638133979E-2"/>
                </c:manualLayout>
              </c:layout>
              <c:showVal val="1"/>
            </c:dLbl>
            <c:dLbl>
              <c:idx val="18"/>
              <c:layout>
                <c:manualLayout>
                  <c:x val="1.0009594216775493E-16"/>
                  <c:y val="-2.299554031371719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'Історія України'!$A$6:$A$27</c:f>
              <c:strCache>
                <c:ptCount val="22"/>
                <c:pt idx="0">
                  <c:v>№ 2 </c:v>
                </c:pt>
                <c:pt idx="1">
                  <c:v>№ 11 </c:v>
                </c:pt>
                <c:pt idx="2">
                  <c:v>№ 14 </c:v>
                </c:pt>
                <c:pt idx="3">
                  <c:v>№ 21 </c:v>
                </c:pt>
                <c:pt idx="4">
                  <c:v>№ 24 </c:v>
                </c:pt>
                <c:pt idx="5">
                  <c:v>№ 32 </c:v>
                </c:pt>
                <c:pt idx="6">
                  <c:v>№ 38 </c:v>
                </c:pt>
                <c:pt idx="7">
                  <c:v>№ 49 </c:v>
                </c:pt>
                <c:pt idx="8">
                  <c:v>№ 61 </c:v>
                </c:pt>
                <c:pt idx="9">
                  <c:v>№ 63</c:v>
                </c:pt>
                <c:pt idx="10">
                  <c:v>№ 72 </c:v>
                </c:pt>
                <c:pt idx="11">
                  <c:v>№ 73 </c:v>
                </c:pt>
                <c:pt idx="12">
                  <c:v>№ 74 </c:v>
                </c:pt>
                <c:pt idx="13">
                  <c:v>№ 101 </c:v>
                </c:pt>
                <c:pt idx="14">
                  <c:v>№ 145 </c:v>
                </c:pt>
                <c:pt idx="15">
                  <c:v>№ 160 </c:v>
                </c:pt>
                <c:pt idx="16">
                  <c:v>№ 161 </c:v>
                </c:pt>
                <c:pt idx="17">
                  <c:v>№175 </c:v>
                </c:pt>
                <c:pt idx="18">
                  <c:v>№ 181</c:v>
                </c:pt>
                <c:pt idx="19">
                  <c:v>"Вересень" </c:v>
                </c:pt>
                <c:pt idx="20">
                  <c:v>"Гармонія" </c:v>
                </c:pt>
                <c:pt idx="21">
                  <c:v>По району </c:v>
                </c:pt>
              </c:strCache>
            </c:strRef>
          </c:cat>
          <c:val>
            <c:numRef>
              <c:f>'Історія України'!$B$6:$B$27</c:f>
              <c:numCache>
                <c:formatCode>0.00</c:formatCode>
                <c:ptCount val="22"/>
                <c:pt idx="0">
                  <c:v>120</c:v>
                </c:pt>
                <c:pt idx="1">
                  <c:v>153.81</c:v>
                </c:pt>
                <c:pt idx="2">
                  <c:v>165.45000000000007</c:v>
                </c:pt>
                <c:pt idx="3">
                  <c:v>137.5</c:v>
                </c:pt>
                <c:pt idx="4">
                  <c:v>148</c:v>
                </c:pt>
                <c:pt idx="5">
                  <c:v>148.89000000000001</c:v>
                </c:pt>
                <c:pt idx="6">
                  <c:v>144.12</c:v>
                </c:pt>
                <c:pt idx="7">
                  <c:v>150</c:v>
                </c:pt>
                <c:pt idx="8">
                  <c:v>145.29</c:v>
                </c:pt>
                <c:pt idx="9">
                  <c:v>141.66999999999999</c:v>
                </c:pt>
                <c:pt idx="10">
                  <c:v>140.76999999999998</c:v>
                </c:pt>
                <c:pt idx="11">
                  <c:v>143.34</c:v>
                </c:pt>
                <c:pt idx="12">
                  <c:v>146.36000000000001</c:v>
                </c:pt>
                <c:pt idx="13">
                  <c:v>140.91</c:v>
                </c:pt>
                <c:pt idx="14">
                  <c:v>143.34</c:v>
                </c:pt>
                <c:pt idx="15">
                  <c:v>150.76999999999998</c:v>
                </c:pt>
                <c:pt idx="16">
                  <c:v>162.86000000000001</c:v>
                </c:pt>
                <c:pt idx="17">
                  <c:v>156.66999999999999</c:v>
                </c:pt>
                <c:pt idx="18">
                  <c:v>158</c:v>
                </c:pt>
                <c:pt idx="19">
                  <c:v>160</c:v>
                </c:pt>
                <c:pt idx="20">
                  <c:v>145</c:v>
                </c:pt>
                <c:pt idx="21">
                  <c:v>148.91999999999999</c:v>
                </c:pt>
              </c:numCache>
            </c:numRef>
          </c:val>
        </c:ser>
        <c:axId val="51051136"/>
        <c:axId val="55386496"/>
      </c:barChart>
      <c:catAx>
        <c:axId val="51051136"/>
        <c:scaling>
          <c:orientation val="minMax"/>
        </c:scaling>
        <c:axPos val="b"/>
        <c:numFmt formatCode="0.00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5386496"/>
        <c:crosses val="autoZero"/>
        <c:auto val="1"/>
        <c:lblAlgn val="ctr"/>
        <c:lblOffset val="100"/>
      </c:catAx>
      <c:valAx>
        <c:axId val="55386496"/>
        <c:scaling>
          <c:orientation val="minMax"/>
        </c:scaling>
        <c:axPos val="l"/>
        <c:majorGridlines/>
        <c:numFmt formatCode="0.00" sourceLinked="1"/>
        <c:tickLblPos val="nextTo"/>
        <c:crossAx val="51051136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barChart>
        <c:barDir val="col"/>
        <c:grouping val="clustered"/>
        <c:ser>
          <c:idx val="1"/>
          <c:order val="0"/>
          <c:tx>
            <c:strRef>
              <c:f>'іст. України'!$C$2</c:f>
              <c:strCache>
                <c:ptCount val="1"/>
                <c:pt idx="0">
                  <c:v>Місця</c:v>
                </c:pt>
              </c:strCache>
            </c:strRef>
          </c:tx>
          <c:spPr>
            <a:solidFill>
              <a:srgbClr val="000099"/>
            </a:solidFill>
          </c:spPr>
          <c:dPt>
            <c:idx val="14"/>
            <c:spPr>
              <a:solidFill>
                <a:srgbClr val="FF0000"/>
              </a:solidFill>
            </c:spPr>
          </c:dPt>
          <c:cat>
            <c:strRef>
              <c:f>'іст. України'!$A$3:$A$25</c:f>
              <c:strCache>
                <c:ptCount val="23"/>
                <c:pt idx="1">
                  <c:v>№ 2 </c:v>
                </c:pt>
                <c:pt idx="2">
                  <c:v>№ 21 </c:v>
                </c:pt>
                <c:pt idx="3">
                  <c:v>№ 72 </c:v>
                </c:pt>
                <c:pt idx="4">
                  <c:v>№ 101 </c:v>
                </c:pt>
                <c:pt idx="5">
                  <c:v>№ 63</c:v>
                </c:pt>
                <c:pt idx="6">
                  <c:v>№ 145 </c:v>
                </c:pt>
                <c:pt idx="7">
                  <c:v>№ 73 </c:v>
                </c:pt>
                <c:pt idx="8">
                  <c:v>№ 38 </c:v>
                </c:pt>
                <c:pt idx="9">
                  <c:v>"Гармонія" </c:v>
                </c:pt>
                <c:pt idx="10">
                  <c:v>№ 61 </c:v>
                </c:pt>
                <c:pt idx="11">
                  <c:v>№ 74 </c:v>
                </c:pt>
                <c:pt idx="12">
                  <c:v>№ 24 </c:v>
                </c:pt>
                <c:pt idx="13">
                  <c:v>№ 32 </c:v>
                </c:pt>
                <c:pt idx="14">
                  <c:v>По району </c:v>
                </c:pt>
                <c:pt idx="15">
                  <c:v>№ 49 </c:v>
                </c:pt>
                <c:pt idx="16">
                  <c:v>№ 160 </c:v>
                </c:pt>
                <c:pt idx="17">
                  <c:v>№ 11 </c:v>
                </c:pt>
                <c:pt idx="18">
                  <c:v>№175 </c:v>
                </c:pt>
                <c:pt idx="19">
                  <c:v>№ 181</c:v>
                </c:pt>
                <c:pt idx="20">
                  <c:v>"Вересень" </c:v>
                </c:pt>
                <c:pt idx="21">
                  <c:v>№ 161 </c:v>
                </c:pt>
                <c:pt idx="22">
                  <c:v>№ 14 </c:v>
                </c:pt>
              </c:strCache>
            </c:strRef>
          </c:cat>
          <c:val>
            <c:numRef>
              <c:f>'іст. України'!$C$3:$C$25</c:f>
              <c:numCache>
                <c:formatCode>General</c:formatCode>
                <c:ptCount val="23"/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</c:numCache>
            </c:numRef>
          </c:val>
        </c:ser>
        <c:axId val="55415168"/>
        <c:axId val="55416704"/>
      </c:barChart>
      <c:catAx>
        <c:axId val="55415168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5416704"/>
        <c:crosses val="autoZero"/>
        <c:auto val="1"/>
        <c:lblAlgn val="ctr"/>
        <c:lblOffset val="100"/>
      </c:catAx>
      <c:valAx>
        <c:axId val="55416704"/>
        <c:scaling>
          <c:orientation val="minMax"/>
        </c:scaling>
        <c:axPos val="l"/>
        <c:majorGridlines/>
        <c:numFmt formatCode="General" sourceLinked="1"/>
        <c:tickLblPos val="nextTo"/>
        <c:crossAx val="55415168"/>
        <c:crosses val="autoZero"/>
        <c:crossBetween val="between"/>
      </c:valAx>
    </c:plotArea>
    <c:plotVisOnly val="1"/>
  </c:chart>
  <c:externalData r:id="rId1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0.43898</cdr:x>
      <cdr:y>0.8878</cdr:y>
    </cdr:from>
    <cdr:to>
      <cdr:x>0.49406</cdr:x>
      <cdr:y>0.91929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64209" y="5369720"/>
          <a:ext cx="509947" cy="1904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>
              <a:latin typeface="Times New Roman" pitchFamily="18" charset="0"/>
              <a:cs typeface="Times New Roman" pitchFamily="18" charset="0"/>
            </a:rPr>
            <a:t>7,55</a:t>
          </a:r>
        </a:p>
      </cdr:txBody>
    </cdr:sp>
  </cdr:relSizeAnchor>
  <cdr:relSizeAnchor xmlns:cdr="http://schemas.openxmlformats.org/drawingml/2006/chartDrawing">
    <cdr:from>
      <cdr:x>0.03202</cdr:x>
      <cdr:y>0.49213</cdr:y>
    </cdr:from>
    <cdr:to>
      <cdr:x>0.07941</cdr:x>
      <cdr:y>0.57677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6451" y="2976563"/>
          <a:ext cx="438751" cy="5119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100" b="1">
              <a:latin typeface="Times New Roman" pitchFamily="18" charset="0"/>
              <a:cs typeface="Times New Roman" pitchFamily="18" charset="0"/>
            </a:rPr>
            <a:t>7,61</a:t>
          </a:r>
        </a:p>
      </cdr:txBody>
    </cdr:sp>
  </cdr:relSizeAnchor>
  <cdr:relSizeAnchor xmlns:cdr="http://schemas.openxmlformats.org/drawingml/2006/chartDrawing">
    <cdr:from>
      <cdr:x>0.13374</cdr:x>
      <cdr:y>0.66732</cdr:y>
    </cdr:from>
    <cdr:to>
      <cdr:x>0.27135</cdr:x>
      <cdr:y>0.70079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38251" y="4036219"/>
          <a:ext cx="1273968" cy="202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000" b="1">
              <a:latin typeface="Times New Roman" pitchFamily="18" charset="0"/>
              <a:cs typeface="Times New Roman" pitchFamily="18" charset="0"/>
            </a:rPr>
            <a:t>КЗ "ХЗОШ № 63</a:t>
          </a:r>
        </a:p>
      </cdr:txBody>
    </cdr:sp>
  </cdr:relSizeAnchor>
  <cdr:relSizeAnchor xmlns:cdr="http://schemas.openxmlformats.org/drawingml/2006/chartDrawing">
    <cdr:from>
      <cdr:x>0.48482</cdr:x>
      <cdr:y>0.29134</cdr:y>
    </cdr:from>
    <cdr:to>
      <cdr:x>0.75617</cdr:x>
      <cdr:y>0.33858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88654" y="1762126"/>
          <a:ext cx="2512219" cy="2857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b="1">
              <a:latin typeface="Times New Roman" pitchFamily="18" charset="0"/>
              <a:cs typeface="Times New Roman" pitchFamily="18" charset="0"/>
            </a:rPr>
            <a:t>КЗ "ХСШ № 181 "Дьонсурі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0.52433</cdr:x>
      <cdr:y>0.8524</cdr:y>
    </cdr:from>
    <cdr:to>
      <cdr:x>0.57581</cdr:x>
      <cdr:y>0.88688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59495" y="4895842"/>
          <a:ext cx="467301" cy="1980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b="1">
              <a:latin typeface="Times New Roman" pitchFamily="18" charset="0"/>
              <a:cs typeface="Times New Roman" pitchFamily="18" charset="0"/>
            </a:rPr>
            <a:t>7,57</a:t>
          </a:r>
        </a:p>
      </cdr:txBody>
    </cdr:sp>
  </cdr:relSizeAnchor>
  <cdr:relSizeAnchor xmlns:cdr="http://schemas.openxmlformats.org/drawingml/2006/chartDrawing">
    <cdr:from>
      <cdr:x>0.02466</cdr:x>
      <cdr:y>0.46269</cdr:y>
    </cdr:from>
    <cdr:to>
      <cdr:x>0.08106</cdr:x>
      <cdr:y>0.50249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3847" y="2657476"/>
          <a:ext cx="511961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100" b="1">
              <a:latin typeface="Times New Roman" pitchFamily="18" charset="0"/>
              <a:cs typeface="Times New Roman" pitchFamily="18" charset="0"/>
            </a:rPr>
            <a:t>7,54</a:t>
          </a:r>
        </a:p>
      </cdr:txBody>
    </cdr:sp>
  </cdr:relSizeAnchor>
  <cdr:relSizeAnchor xmlns:cdr="http://schemas.openxmlformats.org/drawingml/2006/chartDrawing">
    <cdr:from>
      <cdr:x>0.3384</cdr:x>
      <cdr:y>0.94113</cdr:y>
    </cdr:from>
    <cdr:to>
      <cdr:x>0.75145</cdr:x>
      <cdr:y>0.98359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071812" y="5405437"/>
          <a:ext cx="3749365" cy="24386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0.54007</cdr:x>
      <cdr:y>0.88723</cdr:y>
    </cdr:from>
    <cdr:to>
      <cdr:x>0.59155</cdr:x>
      <cdr:y>0.92171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902405" y="5095855"/>
          <a:ext cx="467301" cy="198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200" b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0.01836</cdr:x>
      <cdr:y>0.47678</cdr:y>
    </cdr:from>
    <cdr:to>
      <cdr:x>0.07476</cdr:x>
      <cdr:y>0.51824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66660" y="2738438"/>
          <a:ext cx="511961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200" b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0.3384</cdr:x>
      <cdr:y>0.94113</cdr:y>
    </cdr:from>
    <cdr:to>
      <cdr:x>0.75145</cdr:x>
      <cdr:y>0.98359</cdr:y>
    </cdr:to>
    <cdr:pic>
      <cdr:nvPicPr>
        <cdr:cNvPr id="8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071812" y="5405437"/>
          <a:ext cx="3749365" cy="24386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0.65582</cdr:x>
      <cdr:y>0.39469</cdr:y>
    </cdr:from>
    <cdr:to>
      <cdr:x>0.90241</cdr:x>
      <cdr:y>0.44279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953124" y="2266950"/>
          <a:ext cx="2238375" cy="2762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b="1">
              <a:latin typeface="Times New Roman" pitchFamily="18" charset="0"/>
              <a:ea typeface="+mn-ea"/>
              <a:cs typeface="Times New Roman" pitchFamily="18" charset="0"/>
            </a:rPr>
            <a:t>КЗ "ХСШ № 181 "</a:t>
          </a:r>
          <a:r>
            <a:rPr lang="ru-RU" sz="1100" b="1">
              <a:latin typeface="Times New Roman" pitchFamily="18" charset="0"/>
              <a:ea typeface="+mn-ea"/>
              <a:cs typeface="Times New Roman" pitchFamily="18" charset="0"/>
            </a:rPr>
            <a:t>Дьонсурі</a:t>
          </a:r>
          <a:endParaRPr lang="ru-RU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0.02902</cdr:x>
      <cdr:y>0.50331</cdr:y>
    </cdr:from>
    <cdr:to>
      <cdr:x>0.08177</cdr:x>
      <cdr:y>0.53477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8952" y="2895601"/>
          <a:ext cx="488878" cy="1809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100" b="1">
              <a:latin typeface="Times New Roman" pitchFamily="18" charset="0"/>
              <a:cs typeface="Times New Roman" pitchFamily="18" charset="0"/>
            </a:rPr>
            <a:t>7,75</a:t>
          </a:r>
        </a:p>
      </cdr:txBody>
    </cdr:sp>
  </cdr:relSizeAnchor>
  <cdr:relSizeAnchor xmlns:cdr="http://schemas.openxmlformats.org/drawingml/2006/chartDrawing">
    <cdr:from>
      <cdr:x>0.43491</cdr:x>
      <cdr:y>0.91335</cdr:y>
    </cdr:from>
    <cdr:to>
      <cdr:x>0.4964</cdr:x>
      <cdr:y>0.93212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030709" y="5254612"/>
          <a:ext cx="569865" cy="1079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100" b="1">
              <a:latin typeface="Times New Roman" pitchFamily="18" charset="0"/>
              <a:cs typeface="Times New Roman" pitchFamily="18" charset="0"/>
            </a:rPr>
            <a:t>7,18</a:t>
          </a:r>
        </a:p>
      </cdr:txBody>
    </cdr:sp>
  </cdr:relSizeAnchor>
  <cdr:relSizeAnchor xmlns:cdr="http://schemas.openxmlformats.org/drawingml/2006/chartDrawing">
    <cdr:from>
      <cdr:x>0.34635</cdr:x>
      <cdr:y>0.53489</cdr:y>
    </cdr:from>
    <cdr:to>
      <cdr:x>0.48413</cdr:x>
      <cdr:y>0.56977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117550" y="3286148"/>
          <a:ext cx="1240136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900" b="1" dirty="0">
              <a:latin typeface="Times New Roman" pitchFamily="18" charset="0"/>
              <a:cs typeface="Times New Roman" pitchFamily="18" charset="0"/>
            </a:rPr>
            <a:t>КЗ "ХСШ № 63"</a:t>
          </a:r>
        </a:p>
      </cdr:txBody>
    </cdr:sp>
  </cdr:relSizeAnchor>
  <cdr:relSizeAnchor xmlns:cdr="http://schemas.openxmlformats.org/drawingml/2006/chartDrawing">
    <cdr:from>
      <cdr:x>0.72867</cdr:x>
      <cdr:y>0.42715</cdr:y>
    </cdr:from>
    <cdr:to>
      <cdr:x>0.82734</cdr:x>
      <cdr:y>0.58609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753225" y="24574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0.69579</cdr:x>
      <cdr:y>0.37748</cdr:y>
    </cdr:from>
    <cdr:to>
      <cdr:x>0.89825</cdr:x>
      <cdr:y>0.40563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448425" y="2171700"/>
          <a:ext cx="1876425" cy="161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900" b="1">
              <a:latin typeface="Times New Roman" pitchFamily="18" charset="0"/>
              <a:cs typeface="Times New Roman" pitchFamily="18" charset="0"/>
            </a:rPr>
            <a:t>КЗ "ХСШ № 181 "Дьонсурі"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0.50969</cdr:x>
      <cdr:y>0.92621</cdr:y>
    </cdr:from>
    <cdr:to>
      <cdr:x>0.56477</cdr:x>
      <cdr:y>0.96305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18824" y="5602065"/>
          <a:ext cx="509948" cy="2228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>
              <a:latin typeface="Times New Roman" pitchFamily="18" charset="0"/>
              <a:cs typeface="Times New Roman" pitchFamily="18" charset="0"/>
            </a:rPr>
            <a:t>8,65</a:t>
          </a:r>
        </a:p>
      </cdr:txBody>
    </cdr:sp>
  </cdr:relSizeAnchor>
  <cdr:relSizeAnchor xmlns:cdr="http://schemas.openxmlformats.org/drawingml/2006/chartDrawing">
    <cdr:from>
      <cdr:x>0.02817</cdr:x>
      <cdr:y>0.37402</cdr:y>
    </cdr:from>
    <cdr:to>
      <cdr:x>0.07556</cdr:x>
      <cdr:y>0.41732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60806" y="2262188"/>
          <a:ext cx="438751" cy="2619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100" b="1">
              <a:latin typeface="Times New Roman" pitchFamily="18" charset="0"/>
              <a:cs typeface="Times New Roman" pitchFamily="18" charset="0"/>
            </a:rPr>
            <a:t>7,80</a:t>
          </a:r>
        </a:p>
      </cdr:txBody>
    </cdr:sp>
  </cdr:relSizeAnchor>
  <cdr:relSizeAnchor xmlns:cdr="http://schemas.openxmlformats.org/drawingml/2006/chartDrawing">
    <cdr:from>
      <cdr:x>0.09131</cdr:x>
      <cdr:y>0.47244</cdr:y>
    </cdr:from>
    <cdr:to>
      <cdr:x>0.25592</cdr:x>
      <cdr:y>0.50984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45344" y="2857500"/>
          <a:ext cx="1524000" cy="2262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1">
              <a:latin typeface="Times New Roman" pitchFamily="18" charset="0"/>
              <a:cs typeface="Times New Roman" pitchFamily="18" charset="0"/>
            </a:rPr>
            <a:t>КЗ "ХЗОШ № 63"</a:t>
          </a:r>
        </a:p>
      </cdr:txBody>
    </cdr:sp>
  </cdr:relSizeAnchor>
  <cdr:relSizeAnchor xmlns:cdr="http://schemas.openxmlformats.org/drawingml/2006/chartDrawing">
    <cdr:from>
      <cdr:x>0.81019</cdr:x>
      <cdr:y>0.12598</cdr:y>
    </cdr:from>
    <cdr:to>
      <cdr:x>0.90895</cdr:x>
      <cdr:y>0.27717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500938" y="762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0.74074</cdr:x>
      <cdr:y>0.12795</cdr:y>
    </cdr:from>
    <cdr:to>
      <cdr:x>0.99537</cdr:x>
      <cdr:y>0.16732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858001" y="773906"/>
          <a:ext cx="2357438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1">
              <a:latin typeface="Times New Roman" pitchFamily="18" charset="0"/>
              <a:cs typeface="Times New Roman" pitchFamily="18" charset="0"/>
            </a:rPr>
            <a:t>КЗ "ХСШ</a:t>
          </a:r>
          <a:r>
            <a:rPr lang="ru-RU" sz="1000" b="1" baseline="0">
              <a:latin typeface="Times New Roman" pitchFamily="18" charset="0"/>
              <a:cs typeface="Times New Roman" pitchFamily="18" charset="0"/>
            </a:rPr>
            <a:t> № 181 "Дьонсурі"</a:t>
          </a:r>
          <a:endParaRPr lang="ru-RU" sz="1000" b="1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0.40693</cdr:x>
      <cdr:y>0.90998</cdr:y>
    </cdr:from>
    <cdr:to>
      <cdr:x>0.46201</cdr:x>
      <cdr:y>0.94339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71381" y="5512572"/>
          <a:ext cx="510472" cy="2023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>
              <a:latin typeface="Times New Roman" pitchFamily="18" charset="0"/>
              <a:cs typeface="Times New Roman" pitchFamily="18" charset="0"/>
            </a:rPr>
            <a:t>7,29</a:t>
          </a:r>
        </a:p>
      </cdr:txBody>
    </cdr:sp>
  </cdr:relSizeAnchor>
  <cdr:relSizeAnchor xmlns:cdr="http://schemas.openxmlformats.org/drawingml/2006/chartDrawing">
    <cdr:from>
      <cdr:x>0.03202</cdr:x>
      <cdr:y>0.63679</cdr:y>
    </cdr:from>
    <cdr:to>
      <cdr:x>0.07941</cdr:x>
      <cdr:y>0.66824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6756" y="3857625"/>
          <a:ext cx="439202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100" b="1">
              <a:latin typeface="Times New Roman" pitchFamily="18" charset="0"/>
              <a:cs typeface="Times New Roman" pitchFamily="18" charset="0"/>
            </a:rPr>
            <a:t>6,80</a:t>
          </a:r>
        </a:p>
      </cdr:txBody>
    </cdr:sp>
  </cdr:relSizeAnchor>
  <cdr:relSizeAnchor xmlns:cdr="http://schemas.openxmlformats.org/drawingml/2006/chartDrawing">
    <cdr:from>
      <cdr:x>0.75026</cdr:x>
      <cdr:y>0.10613</cdr:y>
    </cdr:from>
    <cdr:to>
      <cdr:x>0.96223</cdr:x>
      <cdr:y>0.14347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953249" y="642938"/>
          <a:ext cx="1964531" cy="2262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1">
              <a:latin typeface="Times New Roman" pitchFamily="18" charset="0"/>
              <a:cs typeface="Times New Roman" pitchFamily="18" charset="0"/>
            </a:rPr>
            <a:t>КЗ "ХСШ №  181 "Дьонсурі"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0.41593</cdr:x>
      <cdr:y>0.92621</cdr:y>
    </cdr:from>
    <cdr:to>
      <cdr:x>0.47101</cdr:x>
      <cdr:y>0.96153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54752" y="5610859"/>
          <a:ext cx="510472" cy="2139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>
              <a:latin typeface="Times New Roman" pitchFamily="18" charset="0"/>
              <a:cs typeface="Times New Roman" pitchFamily="18" charset="0"/>
            </a:rPr>
            <a:t>8,08</a:t>
          </a:r>
        </a:p>
      </cdr:txBody>
    </cdr:sp>
  </cdr:relSizeAnchor>
  <cdr:relSizeAnchor xmlns:cdr="http://schemas.openxmlformats.org/drawingml/2006/chartDrawing">
    <cdr:from>
      <cdr:x>0.03202</cdr:x>
      <cdr:y>0.58373</cdr:y>
    </cdr:from>
    <cdr:to>
      <cdr:x>0.07941</cdr:x>
      <cdr:y>0.63286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6756" y="3536156"/>
          <a:ext cx="439202" cy="2976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100" b="1">
              <a:latin typeface="Times New Roman" pitchFamily="18" charset="0"/>
              <a:cs typeface="Times New Roman" pitchFamily="18" charset="0"/>
            </a:rPr>
            <a:t>7,23</a:t>
          </a:r>
        </a:p>
      </cdr:txBody>
    </cdr:sp>
  </cdr:relSizeAnchor>
  <cdr:relSizeAnchor xmlns:cdr="http://schemas.openxmlformats.org/drawingml/2006/chartDrawing">
    <cdr:from>
      <cdr:x>0.77852</cdr:x>
      <cdr:y>0.40881</cdr:y>
    </cdr:from>
    <cdr:to>
      <cdr:x>0.99178</cdr:x>
      <cdr:y>0.44418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215187" y="2476501"/>
          <a:ext cx="1976438" cy="2143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1">
              <a:latin typeface="Times New Roman" pitchFamily="18" charset="0"/>
              <a:cs typeface="Times New Roman" pitchFamily="18" charset="0"/>
            </a:rPr>
            <a:t>КЗ "ХСШ № 181 "Дьонсурі"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0.44419</cdr:x>
      <cdr:y>0.92621</cdr:y>
    </cdr:from>
    <cdr:to>
      <cdr:x>0.49927</cdr:x>
      <cdr:y>0.96153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16629" y="5610888"/>
          <a:ext cx="510472" cy="2139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>
              <a:latin typeface="Times New Roman" pitchFamily="18" charset="0"/>
              <a:cs typeface="Times New Roman" pitchFamily="18" charset="0"/>
            </a:rPr>
            <a:t>7,83</a:t>
          </a:r>
        </a:p>
      </cdr:txBody>
    </cdr:sp>
  </cdr:relSizeAnchor>
  <cdr:relSizeAnchor xmlns:cdr="http://schemas.openxmlformats.org/drawingml/2006/chartDrawing">
    <cdr:from>
      <cdr:x>0.03202</cdr:x>
      <cdr:y>0.49528</cdr:y>
    </cdr:from>
    <cdr:to>
      <cdr:x>0.07941</cdr:x>
      <cdr:y>0.53066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6756" y="3000375"/>
          <a:ext cx="439202" cy="2143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100" b="1">
              <a:latin typeface="Times New Roman" pitchFamily="18" charset="0"/>
              <a:cs typeface="Times New Roman" pitchFamily="18" charset="0"/>
            </a:rPr>
            <a:t>7,58</a:t>
          </a:r>
        </a:p>
      </cdr:txBody>
    </cdr:sp>
  </cdr:relSizeAnchor>
  <cdr:relSizeAnchor xmlns:cdr="http://schemas.openxmlformats.org/drawingml/2006/chartDrawing">
    <cdr:from>
      <cdr:x>0.83762</cdr:x>
      <cdr:y>0.45597</cdr:y>
    </cdr:from>
    <cdr:to>
      <cdr:x>0.97636</cdr:x>
      <cdr:y>0.48742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762875" y="2762250"/>
          <a:ext cx="1285875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0.86588</cdr:x>
      <cdr:y>0.45204</cdr:y>
    </cdr:from>
    <cdr:to>
      <cdr:x>0.97122</cdr:x>
      <cdr:y>0.48742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024813" y="2738439"/>
          <a:ext cx="976312" cy="2143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1">
              <a:latin typeface="Times New Roman" pitchFamily="18" charset="0"/>
              <a:cs typeface="Times New Roman" pitchFamily="18" charset="0"/>
            </a:rPr>
            <a:t>ХЗОШ № 160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0.55858</cdr:x>
      <cdr:y>0.88583</cdr:y>
    </cdr:from>
    <cdr:to>
      <cdr:x>0.61366</cdr:x>
      <cdr:y>0.91732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71490" y="5357841"/>
          <a:ext cx="509947" cy="1904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>
              <a:latin typeface="Times New Roman" pitchFamily="18" charset="0"/>
              <a:cs typeface="Times New Roman" pitchFamily="18" charset="0"/>
            </a:rPr>
            <a:t>8,90</a:t>
          </a:r>
        </a:p>
      </cdr:txBody>
    </cdr:sp>
  </cdr:relSizeAnchor>
  <cdr:relSizeAnchor xmlns:cdr="http://schemas.openxmlformats.org/drawingml/2006/chartDrawing">
    <cdr:from>
      <cdr:x>0.03202</cdr:x>
      <cdr:y>0.32874</cdr:y>
    </cdr:from>
    <cdr:to>
      <cdr:x>0.07941</cdr:x>
      <cdr:y>0.36614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6451" y="1988343"/>
          <a:ext cx="438751" cy="2262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100" b="1">
              <a:latin typeface="Times New Roman" pitchFamily="18" charset="0"/>
              <a:cs typeface="Times New Roman" pitchFamily="18" charset="0"/>
            </a:rPr>
            <a:t>9,20</a:t>
          </a:r>
        </a:p>
      </cdr:txBody>
    </cdr:sp>
  </cdr:relSizeAnchor>
  <cdr:relSizeAnchor xmlns:cdr="http://schemas.openxmlformats.org/drawingml/2006/chartDrawing">
    <cdr:from>
      <cdr:x>0.13374</cdr:x>
      <cdr:y>0.66732</cdr:y>
    </cdr:from>
    <cdr:to>
      <cdr:x>0.27135</cdr:x>
      <cdr:y>0.70079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38251" y="4036219"/>
          <a:ext cx="1273968" cy="202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000" b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0.48482</cdr:x>
      <cdr:y>0.29134</cdr:y>
    </cdr:from>
    <cdr:to>
      <cdr:x>0.75617</cdr:x>
      <cdr:y>0.33858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88654" y="1762126"/>
          <a:ext cx="2512219" cy="2857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b="1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092E2-7E99-4155-8779-4F27E0647F8B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F3-3612-4DA1-AD85-AFB003C4E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092E2-7E99-4155-8779-4F27E0647F8B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F3-3612-4DA1-AD85-AFB003C4E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092E2-7E99-4155-8779-4F27E0647F8B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F3-3612-4DA1-AD85-AFB003C4E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092E2-7E99-4155-8779-4F27E0647F8B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F3-3612-4DA1-AD85-AFB003C4E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092E2-7E99-4155-8779-4F27E0647F8B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F3-3612-4DA1-AD85-AFB003C4E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092E2-7E99-4155-8779-4F27E0647F8B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F3-3612-4DA1-AD85-AFB003C4E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092E2-7E99-4155-8779-4F27E0647F8B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F3-3612-4DA1-AD85-AFB003C4E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092E2-7E99-4155-8779-4F27E0647F8B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F3-3612-4DA1-AD85-AFB003C4E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092E2-7E99-4155-8779-4F27E0647F8B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F3-3612-4DA1-AD85-AFB003C4E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092E2-7E99-4155-8779-4F27E0647F8B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F3-3612-4DA1-AD85-AFB003C4E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092E2-7E99-4155-8779-4F27E0647F8B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F3-3612-4DA1-AD85-AFB003C4E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092E2-7E99-4155-8779-4F27E0647F8B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7BFF3-3612-4DA1-AD85-AFB003C4E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rudit.kiev.ua/wp-content/uploads/2018/10/zno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  </a:t>
            </a:r>
            <a:r>
              <a:rPr lang="uk-U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підсумки проведення </a:t>
            </a:r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2019 році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зовнішнього незалежного оцінювання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випускників </a:t>
            </a:r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закладів освіти </a:t>
            </a:r>
            <a:r>
              <a:rPr lang="uk-UA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Немишлянського</a:t>
            </a:r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району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AutoShape 2" descr="Картинки по запросу картинки зно 2019"/>
          <p:cNvSpPr>
            <a:spLocks noChangeAspect="1" noChangeArrowheads="1"/>
          </p:cNvSpPr>
          <p:nvPr/>
        </p:nvSpPr>
        <p:spPr bwMode="auto">
          <a:xfrm>
            <a:off x="155575" y="-2057400"/>
            <a:ext cx="5724525" cy="4286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8" name="AutoShape 6" descr="Картинки по запросу картинки зно 2019"/>
          <p:cNvSpPr>
            <a:spLocks noChangeAspect="1" noChangeArrowheads="1"/>
          </p:cNvSpPr>
          <p:nvPr/>
        </p:nvSpPr>
        <p:spPr bwMode="auto">
          <a:xfrm>
            <a:off x="155575" y="-1028700"/>
            <a:ext cx="2857500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0" name="AutoShape 8" descr="Картинки по запросу картинки зно 2019"/>
          <p:cNvSpPr>
            <a:spLocks noChangeAspect="1" noChangeArrowheads="1"/>
          </p:cNvSpPr>
          <p:nvPr/>
        </p:nvSpPr>
        <p:spPr bwMode="auto">
          <a:xfrm>
            <a:off x="155575" y="-1028700"/>
            <a:ext cx="2857500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2" name="AutoShape 10" descr="Картинки по запросу картинки зно 2019"/>
          <p:cNvSpPr>
            <a:spLocks noChangeAspect="1" noChangeArrowheads="1"/>
          </p:cNvSpPr>
          <p:nvPr/>
        </p:nvSpPr>
        <p:spPr bwMode="auto">
          <a:xfrm>
            <a:off x="155575" y="-1028700"/>
            <a:ext cx="2857500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4" name="AutoShape 12" descr="Картинки по запросу картинки зно 201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 descr="зно zno-300x225 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285728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хімія: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000108"/>
          <a:ext cx="8501122" cy="5643602"/>
        </p:xfrm>
        <a:graphic>
          <a:graphicData uri="http://schemas.openxmlformats.org/drawingml/2006/table">
            <a:tbl>
              <a:tblPr/>
              <a:tblGrid>
                <a:gridCol w="1417459"/>
                <a:gridCol w="3863486"/>
                <a:gridCol w="3220177"/>
              </a:tblGrid>
              <a:tr h="62706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ЗЗСО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ПІБ випускника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ПІБ учителя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06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№ 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Дубівка К.К.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Блудов Є.Д.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06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№ 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Бобрусь М.Є.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Трегуб І.В.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240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№ 161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Войтенко А.І.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Калайчева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 М.В.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Попенко Р.В.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Самотеєкіна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 А.А.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Суслова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 С.О.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Федірко А.П.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Затильнікова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 Н.М.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215106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Нажаль,  27 випускників (4,78 %)  закладів загальної середньої освіти району отримали результати з української мови та літератури (ЗЗСО № </a:t>
            </a:r>
            <a:r>
              <a:rPr lang="uk-UA" b="1" dirty="0" smtClean="0">
                <a:solidFill>
                  <a:srgbClr val="FF0000"/>
                </a:solidFill>
              </a:rPr>
              <a:t>2, 21, 32, 38, 49, 61, 63, 72, 73, 101, 145, 160, 175</a:t>
            </a:r>
            <a:r>
              <a:rPr lang="uk-UA" dirty="0" smtClean="0"/>
              <a:t>), </a:t>
            </a:r>
          </a:p>
          <a:p>
            <a:r>
              <a:rPr lang="uk-UA" dirty="0" smtClean="0"/>
              <a:t>9 випускників (2,78 %) з математики (ЗЗСО № </a:t>
            </a:r>
            <a:r>
              <a:rPr lang="uk-UA" b="1" dirty="0" smtClean="0">
                <a:solidFill>
                  <a:srgbClr val="FF0000"/>
                </a:solidFill>
              </a:rPr>
              <a:t>21, 38, 61, 73, 74, 101, 145</a:t>
            </a:r>
            <a:r>
              <a:rPr lang="uk-UA" dirty="0" smtClean="0"/>
              <a:t>), </a:t>
            </a:r>
          </a:p>
          <a:p>
            <a:r>
              <a:rPr lang="uk-UA" dirty="0" smtClean="0"/>
              <a:t>1 випускник (0,38 %) з історії України (ЗЗСО № </a:t>
            </a:r>
            <a:r>
              <a:rPr lang="uk-UA" b="1" dirty="0" smtClean="0">
                <a:solidFill>
                  <a:srgbClr val="FF0000"/>
                </a:solidFill>
              </a:rPr>
              <a:t>21</a:t>
            </a:r>
            <a:r>
              <a:rPr lang="uk-UA" dirty="0" smtClean="0"/>
              <a:t>), </a:t>
            </a:r>
          </a:p>
          <a:p>
            <a:r>
              <a:rPr lang="uk-UA" dirty="0" smtClean="0"/>
              <a:t>15 випускників (5,26 %) з іноземної мови (англійської) (ЗЗСО № </a:t>
            </a:r>
            <a:r>
              <a:rPr lang="uk-UA" b="1" dirty="0" smtClean="0">
                <a:solidFill>
                  <a:srgbClr val="FF0000"/>
                </a:solidFill>
              </a:rPr>
              <a:t>2, 21, 24, 61, 73, 74, 101, 145, 160</a:t>
            </a:r>
            <a:r>
              <a:rPr lang="uk-UA" dirty="0" smtClean="0"/>
              <a:t>), </a:t>
            </a:r>
          </a:p>
          <a:p>
            <a:r>
              <a:rPr lang="uk-UA" dirty="0" smtClean="0"/>
              <a:t>4 випускника     (3,25 %) з біології (ЗНЗ № </a:t>
            </a:r>
            <a:r>
              <a:rPr lang="uk-UA" b="1" dirty="0" smtClean="0">
                <a:solidFill>
                  <a:srgbClr val="FF0000"/>
                </a:solidFill>
              </a:rPr>
              <a:t>61, 63, 101, 145</a:t>
            </a:r>
            <a:r>
              <a:rPr lang="uk-UA" dirty="0" smtClean="0"/>
              <a:t>), </a:t>
            </a:r>
          </a:p>
          <a:p>
            <a:r>
              <a:rPr lang="uk-UA" dirty="0" smtClean="0"/>
              <a:t>3 випускники   (3,9 %) з географії (ЗЗСО № </a:t>
            </a:r>
            <a:r>
              <a:rPr lang="uk-UA" b="1" dirty="0" smtClean="0">
                <a:solidFill>
                  <a:srgbClr val="FF0000"/>
                </a:solidFill>
              </a:rPr>
              <a:t>32, 61</a:t>
            </a:r>
            <a:r>
              <a:rPr lang="uk-UA" b="1" smtClean="0">
                <a:solidFill>
                  <a:srgbClr val="FF0000"/>
                </a:solidFill>
              </a:rPr>
              <a:t>, 160</a:t>
            </a:r>
            <a:r>
              <a:rPr lang="uk-UA" dirty="0" smtClean="0"/>
              <a:t>) на початковому рівні.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2681294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Порівняння рейтингу </a:t>
            </a:r>
            <a:r>
              <a:rPr lang="uk-U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“річна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/ДПА”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uk-UA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Українська мова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785794"/>
          <a:ext cx="9144000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 noGrp="1"/>
          </p:cNvGraphicFramePr>
          <p:nvPr/>
        </p:nvGraphicFramePr>
        <p:xfrm>
          <a:off x="-80149" y="0"/>
          <a:ext cx="93042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43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середнього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балу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району</a:t>
            </a:r>
            <a:r>
              <a:rPr lang="uk-UA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(153,18 </a:t>
            </a:r>
            <a:r>
              <a:rPr lang="uk-UA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↓</a:t>
            </a:r>
            <a:r>
              <a:rPr lang="uk-UA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None/>
            </a:pPr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ХЗОШ № 2, </a:t>
            </a:r>
            <a:r>
              <a:rPr lang="uk-UA" sz="3000" b="1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 “ХНВК № 21”, </a:t>
            </a:r>
            <a:r>
              <a:rPr lang="uk-UA" sz="3000" b="1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 “ХНВК №24”,</a:t>
            </a:r>
          </a:p>
          <a:p>
            <a:pPr algn="just">
              <a:buNone/>
            </a:pPr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ХЗОШ № 38, </a:t>
            </a:r>
            <a:r>
              <a:rPr lang="uk-UA" sz="3000" b="1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 “ХЗОШ № 49”, </a:t>
            </a:r>
            <a:r>
              <a:rPr lang="uk-UA" sz="3000" b="1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 “ХЗОШ №  61”, </a:t>
            </a:r>
          </a:p>
          <a:p>
            <a:pPr algn="just">
              <a:buNone/>
            </a:pP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“ХЗОШ № 63”, ХЗОШ № 72, ХСШ № 73, </a:t>
            </a:r>
          </a:p>
          <a:p>
            <a:pPr algn="just">
              <a:buNone/>
            </a:pP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“ХЗОШ № 74”, ХЗОШ № 101,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ХЗОШ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№ 160, </a:t>
            </a:r>
          </a:p>
          <a:p>
            <a:pPr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НВК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“Гармонія”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Більше середнього балу по району в:</a:t>
            </a:r>
          </a:p>
          <a:p>
            <a:pPr>
              <a:buNone/>
            </a:pP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“ХСШ № 11”, ХГ № 14,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“ХЗОШ № 32”,</a:t>
            </a: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ХЗОШ № 145, ХЛ № 161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“Імпульс”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“ХЗОШ № 175”,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“ХСШ № 181“Дьонсурі”,</a:t>
            </a: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ПНВК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“Вересень”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ХО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uk-UA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714356"/>
          <a:ext cx="914400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-80149" y="0"/>
          <a:ext cx="93042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3579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середнього</a:t>
            </a:r>
            <a:r>
              <a:rPr lang="ru-RU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балу</a:t>
            </a:r>
            <a:r>
              <a:rPr lang="ru-RU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по району</a:t>
            </a:r>
            <a:endParaRPr lang="uk-UA" sz="40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(153,22↑) у :</a:t>
            </a:r>
          </a:p>
          <a:p>
            <a:pPr algn="just">
              <a:buNone/>
            </a:pPr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ХЗОШ № 2, </a:t>
            </a:r>
            <a:r>
              <a:rPr lang="uk-UA" sz="3000" b="1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 “ХНВК № 21”, </a:t>
            </a:r>
            <a:r>
              <a:rPr lang="uk-UA" sz="3000" b="1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 “ХНВК № 24”,</a:t>
            </a:r>
          </a:p>
          <a:p>
            <a:pPr algn="just">
              <a:buNone/>
            </a:pPr>
            <a:r>
              <a:rPr lang="uk-UA" sz="3000" b="1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 “ХЗОШ№ 32”, ХЗОШ № 38, КЗ“ХЗОШ№ 49”</a:t>
            </a:r>
          </a:p>
          <a:p>
            <a:pPr algn="just">
              <a:buNone/>
            </a:pPr>
            <a:r>
              <a:rPr lang="uk-UA" sz="3000" b="1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 “ХЗОШ№ 61”, </a:t>
            </a:r>
            <a:r>
              <a:rPr lang="uk-UA" sz="3000" b="1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 “ХЗОШ№ 63”,ХЗОШ № 72,</a:t>
            </a:r>
          </a:p>
          <a:p>
            <a:pPr>
              <a:buNone/>
            </a:pPr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ХСШ № 73, </a:t>
            </a:r>
            <a:r>
              <a:rPr lang="uk-UA" sz="3000" b="1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 “ХЗОШ№ 74”, ХЗОШ№ 101, ХЗОШ </a:t>
            </a:r>
          </a:p>
          <a:p>
            <a:pPr>
              <a:buNone/>
            </a:pPr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№ 160, </a:t>
            </a:r>
            <a:r>
              <a:rPr lang="uk-UA" sz="3000" b="1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 “ХЗОШ№ 175”, НВК </a:t>
            </a:r>
            <a:r>
              <a:rPr lang="uk-UA" sz="3000" b="1" dirty="0" err="1" smtClean="0">
                <a:latin typeface="Times New Roman" pitchFamily="18" charset="0"/>
                <a:cs typeface="Times New Roman" pitchFamily="18" charset="0"/>
              </a:rPr>
              <a:t>“Гармонія”</a:t>
            </a:r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uk-UA" sz="4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Більше середнього балу по району в</a:t>
            </a:r>
            <a:r>
              <a:rPr lang="uk-UA" sz="42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4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“ХСШ № 11”, ХГ № 14, ХЗОШ № 145, ХЛ         </a:t>
            </a: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№ 161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“Імпульс”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“ХСШ № 181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“Дьонсурі”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ПНВК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“Вересень”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ХО.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57166"/>
            <a:ext cx="9001156" cy="6286544"/>
          </a:xfrm>
        </p:spPr>
        <p:txBody>
          <a:bodyPr>
            <a:normAutofit/>
          </a:bodyPr>
          <a:lstStyle/>
          <a:p>
            <a:r>
              <a:rPr lang="ru-RU" dirty="0" smtClean="0"/>
              <a:t>З 21.05.2019 по 13.06.2019 для 569 </a:t>
            </a:r>
            <a:r>
              <a:rPr lang="ru-RU" dirty="0" err="1" smtClean="0"/>
              <a:t>випускників</a:t>
            </a:r>
            <a:r>
              <a:rPr lang="ru-RU" dirty="0" smtClean="0"/>
              <a:t> (99,48 %) </a:t>
            </a:r>
            <a:r>
              <a:rPr lang="ru-RU" dirty="0" err="1" smtClean="0"/>
              <a:t>закладів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відбулася</a:t>
            </a:r>
            <a:r>
              <a:rPr lang="ru-RU" dirty="0" smtClean="0"/>
              <a:t> </a:t>
            </a:r>
            <a:r>
              <a:rPr lang="ru-RU" dirty="0" err="1" smtClean="0"/>
              <a:t>державна</a:t>
            </a:r>
            <a:r>
              <a:rPr lang="ru-RU" dirty="0" smtClean="0"/>
              <a:t> </a:t>
            </a:r>
            <a:r>
              <a:rPr lang="ru-RU" dirty="0" err="1" smtClean="0"/>
              <a:t>підсумкова</a:t>
            </a:r>
            <a:r>
              <a:rPr lang="ru-RU" dirty="0" smtClean="0"/>
              <a:t> </a:t>
            </a:r>
            <a:r>
              <a:rPr lang="ru-RU" dirty="0" err="1" smtClean="0"/>
              <a:t>атестація</a:t>
            </a:r>
            <a:r>
              <a:rPr lang="ru-RU" dirty="0" smtClean="0"/>
              <a:t> у </a:t>
            </a:r>
            <a:r>
              <a:rPr lang="ru-RU" dirty="0" err="1" smtClean="0"/>
              <a:t>формі</a:t>
            </a:r>
            <a:r>
              <a:rPr lang="ru-RU" dirty="0" smtClean="0"/>
              <a:t> ЗНО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та </a:t>
            </a:r>
            <a:r>
              <a:rPr lang="ru-RU" dirty="0" err="1" smtClean="0"/>
              <a:t>літератури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математики,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 </a:t>
            </a:r>
            <a:r>
              <a:rPr lang="ru-RU" dirty="0" err="1" smtClean="0"/>
              <a:t>англійської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</a:t>
            </a:r>
            <a:r>
              <a:rPr lang="ru-RU" dirty="0" err="1" smtClean="0"/>
              <a:t>біології</a:t>
            </a:r>
            <a:r>
              <a:rPr lang="ru-RU" dirty="0" smtClean="0"/>
              <a:t>, </a:t>
            </a:r>
            <a:r>
              <a:rPr lang="ru-RU" dirty="0" err="1" smtClean="0"/>
              <a:t>географії</a:t>
            </a:r>
            <a:r>
              <a:rPr lang="ru-RU" dirty="0" smtClean="0"/>
              <a:t>, </a:t>
            </a:r>
            <a:r>
              <a:rPr lang="ru-RU" dirty="0" err="1" smtClean="0"/>
              <a:t>фізики</a:t>
            </a:r>
            <a:r>
              <a:rPr lang="ru-RU" dirty="0" smtClean="0"/>
              <a:t>, </a:t>
            </a:r>
            <a:r>
              <a:rPr lang="ru-RU" dirty="0" err="1" smtClean="0"/>
              <a:t>хімії</a:t>
            </a:r>
            <a:r>
              <a:rPr lang="ru-RU" dirty="0" smtClean="0"/>
              <a:t>. 3 </a:t>
            </a:r>
            <a:r>
              <a:rPr lang="ru-RU" dirty="0" err="1" smtClean="0"/>
              <a:t>випускники</a:t>
            </a:r>
            <a:r>
              <a:rPr lang="ru-RU" dirty="0" smtClean="0"/>
              <a:t>                   (КЗ «ХСШ № 11», ХЗОШ № 38, ХЗОШ № 72)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звільнені</a:t>
            </a:r>
            <a:r>
              <a:rPr lang="ru-RU" dirty="0" smtClean="0"/>
              <a:t> 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проходження</a:t>
            </a:r>
            <a:r>
              <a:rPr lang="ru-RU" dirty="0" smtClean="0"/>
              <a:t> ДПА  у </a:t>
            </a:r>
            <a:r>
              <a:rPr lang="ru-RU" dirty="0" err="1" smtClean="0"/>
              <a:t>формі</a:t>
            </a:r>
            <a:r>
              <a:rPr lang="ru-RU" dirty="0" smtClean="0"/>
              <a:t> ЗНО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-1" y="1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uk-UA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Історія України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9144000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/>
        </p:nvGraphicFramePr>
        <p:xfrm>
          <a:off x="142844" y="0"/>
          <a:ext cx="900115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Менше середнього  балу  по району (148,92 ↑) у: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ХЗОШ № 2,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“ХНВК № 21”,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“ХНВК № 24”,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ХЗОШ № 38,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“ХЗОШ № 32”,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“ХЗОШ № 61”,</a:t>
            </a:r>
          </a:p>
          <a:p>
            <a:pPr>
              <a:buNone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“ХЗОШ № 63”, ХЗОШ № 72, ХСШ № 73, </a:t>
            </a:r>
          </a:p>
          <a:p>
            <a:pPr>
              <a:buNone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“ХЗОШ № 74”, ХЗОШ № 101,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ХЗОШ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№ 145,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НВК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“Гармонія”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Більше середнього балу по району в:</a:t>
            </a:r>
            <a:endParaRPr lang="ru-RU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“ХСШ № 11”, ХГ № 14,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“ХЗОШ № 49”,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ХЗОШ № 160,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ХЛ № 161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“Імпульс”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“ХЗОШ № 175”,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“ХСШ № 181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“Дьонсурі”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ПНВК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“Вересень”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ХО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/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uk-UA" b="1" u="sng" dirty="0" smtClean="0">
                <a:solidFill>
                  <a:srgbClr val="002060"/>
                </a:solidFill>
              </a:rPr>
              <a:t>Англійська мова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785794"/>
          <a:ext cx="9144000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Менше середнього  балу  по району (</a:t>
            </a:r>
            <a:r>
              <a:rPr lang="uk-UA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148,03) </a:t>
            </a:r>
            <a:r>
              <a:rPr lang="uk-UA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у: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ХЗОШ № 2,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“ХНВК № 21”,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“ХНВК № 24”,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ХЗОШ № 38,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“ХЗОШ № 49”,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“ХЗОШ № 63”,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ХСШ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№ 73,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“ХЗОШ № 74”, ХЗОШ № 101,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ХЗОШ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№ 145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ХЗОШ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№ 160,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“ХЗОШ № 175”,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НВК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“Гармонія”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Більше середнього балу по району в:</a:t>
            </a:r>
            <a:endParaRPr lang="ru-RU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“ХСШ № 11”, ХГ № 14,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“ХЗОШ № 32”,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“ХЗОШ № 61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”,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ХЗОШ № 72,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ХЛ № 161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“Імпульс”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“ХСШ № 181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“Дьонсурі”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ПНВК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“Вересень”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ХО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16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50085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dirty="0" smtClean="0"/>
              <a:t>Випускники ХСШ № 73 – </a:t>
            </a:r>
            <a:r>
              <a:rPr lang="uk-UA" dirty="0" err="1" smtClean="0"/>
              <a:t>Нурієв</a:t>
            </a:r>
            <a:r>
              <a:rPr lang="uk-UA" dirty="0" smtClean="0"/>
              <a:t> </a:t>
            </a:r>
            <a:r>
              <a:rPr lang="uk-UA" dirty="0" err="1" smtClean="0"/>
              <a:t>Вусал</a:t>
            </a:r>
            <a:r>
              <a:rPr lang="uk-UA" dirty="0" smtClean="0"/>
              <a:t> </a:t>
            </a:r>
            <a:r>
              <a:rPr lang="uk-UA" dirty="0" err="1" smtClean="0"/>
              <a:t>Ільхамович</a:t>
            </a:r>
            <a:r>
              <a:rPr lang="uk-UA" dirty="0" smtClean="0"/>
              <a:t>, рішення регламентної комісії  від 07.06.2019  № 7_Д (історія України),                 ХЗОШ № 101 – </a:t>
            </a:r>
            <a:r>
              <a:rPr lang="uk-UA" dirty="0" err="1" smtClean="0"/>
              <a:t>Вареца</a:t>
            </a:r>
            <a:r>
              <a:rPr lang="uk-UA" dirty="0" smtClean="0"/>
              <a:t> </a:t>
            </a:r>
            <a:r>
              <a:rPr lang="uk-UA" dirty="0" err="1" smtClean="0"/>
              <a:t>Данііл</a:t>
            </a:r>
            <a:r>
              <a:rPr lang="uk-UA" dirty="0" smtClean="0"/>
              <a:t>  Олегович, рішення регламентної комісії від 30.05.2019  № 4_Д (українська мова і література), НВК «Гармонія» – </a:t>
            </a:r>
            <a:r>
              <a:rPr lang="uk-UA" dirty="0" err="1" smtClean="0"/>
              <a:t>Масловська</a:t>
            </a:r>
            <a:r>
              <a:rPr lang="uk-UA" dirty="0" smtClean="0"/>
              <a:t> Наталія Геннадіївна, рішення регламентної комісії від 10.06.2019  № 8_Д (історія України),  у зв’язку з хворобою зараховані      на додаткову сесію. </a:t>
            </a:r>
            <a:endParaRPr lang="ru-RU" dirty="0" smtClean="0"/>
          </a:p>
          <a:p>
            <a:pPr algn="just"/>
            <a:r>
              <a:rPr lang="uk-UA" dirty="0" smtClean="0"/>
              <a:t>Випускниця 11-го класу НВК «Гармонія» (дистанційна форма) Щупка Ольга Миколаївна не з’явилася на ДПА у формі ЗНО та не була зареєстрована на додаткову сесію.</a:t>
            </a:r>
            <a:endParaRPr lang="ru-RU" dirty="0" smtClean="0"/>
          </a:p>
          <a:p>
            <a:pPr algn="just"/>
            <a:r>
              <a:rPr lang="uk-UA" dirty="0" smtClean="0"/>
              <a:t>Випускниця 11-го класу НВК «Гармонія» (дистанційна форма) </a:t>
            </a:r>
            <a:r>
              <a:rPr lang="uk-UA" dirty="0" err="1" smtClean="0"/>
              <a:t>Масловська</a:t>
            </a:r>
            <a:r>
              <a:rPr lang="uk-UA" dirty="0" smtClean="0"/>
              <a:t> Наталія Олександрівна була зареєстрована на додаткову сесію з історії України, але не взяла участь в зв’язку з виїздом за межі України.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uk-UA" b="1" u="sng" dirty="0" smtClean="0">
                <a:solidFill>
                  <a:srgbClr val="002060"/>
                </a:solidFill>
              </a:rPr>
              <a:t>Біологія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785794"/>
          <a:ext cx="9001156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Біологія</a:t>
            </a:r>
            <a:b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подолали поріг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914400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uk-UA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Географія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785794"/>
          <a:ext cx="9144000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Географія</a:t>
            </a:r>
            <a:b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подолали поріг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914400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uk-UA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Фізика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785794"/>
          <a:ext cx="9144000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Фізика</a:t>
            </a:r>
            <a:br>
              <a:rPr lang="uk-UA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подолали поріг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uk-UA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Хімія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714356"/>
          <a:ext cx="914400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Хімія</a:t>
            </a:r>
            <a:b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подолали поріг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357298"/>
          <a:ext cx="9001156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Рейтинг </a:t>
            </a:r>
            <a:r>
              <a:rPr lang="ru-RU" sz="2400" b="1" dirty="0" err="1" smtClean="0">
                <a:solidFill>
                  <a:srgbClr val="FF0000"/>
                </a:solidFill>
              </a:rPr>
              <a:t>шкіл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Харкова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uk-UA" sz="2400" b="1" dirty="0" smtClean="0">
                <a:solidFill>
                  <a:srgbClr val="FF0000"/>
                </a:solidFill>
              </a:rPr>
              <a:t>(усього 235 закладів освіти </a:t>
            </a:r>
            <a:r>
              <a:rPr lang="uk-UA" sz="2400" b="1" dirty="0" err="1" smtClean="0">
                <a:solidFill>
                  <a:srgbClr val="FF0000"/>
                </a:solidFill>
              </a:rPr>
              <a:t>м.Харкова</a:t>
            </a:r>
            <a:r>
              <a:rPr lang="uk-UA" sz="2400" b="1" dirty="0" smtClean="0">
                <a:solidFill>
                  <a:srgbClr val="FF0000"/>
                </a:solidFill>
              </a:rPr>
              <a:t>, </a:t>
            </a:r>
            <a:br>
              <a:rPr lang="uk-UA" sz="2400" b="1" dirty="0" smtClean="0">
                <a:solidFill>
                  <a:srgbClr val="FF0000"/>
                </a:solidFill>
              </a:rPr>
            </a:br>
            <a:r>
              <a:rPr lang="uk-UA" sz="2400" b="1" dirty="0" smtClean="0">
                <a:solidFill>
                  <a:srgbClr val="FF0000"/>
                </a:solidFill>
              </a:rPr>
              <a:t>ТОР-місце шкіл </a:t>
            </a:r>
            <a:r>
              <a:rPr lang="uk-UA" sz="2400" b="1" dirty="0" err="1" smtClean="0">
                <a:solidFill>
                  <a:srgbClr val="FF0000"/>
                </a:solidFill>
              </a:rPr>
              <a:t>м.Харкова</a:t>
            </a:r>
            <a:r>
              <a:rPr lang="uk-UA" sz="2400" b="1" dirty="0" smtClean="0">
                <a:solidFill>
                  <a:srgbClr val="FF0000"/>
                </a:solidFill>
              </a:rPr>
              <a:t> серед шкіл України за результатами ЗНО)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3" y="1142986"/>
          <a:ext cx="8786873" cy="5715016"/>
        </p:xfrm>
        <a:graphic>
          <a:graphicData uri="http://schemas.openxmlformats.org/drawingml/2006/table">
            <a:tbl>
              <a:tblPr/>
              <a:tblGrid>
                <a:gridCol w="4643471"/>
                <a:gridCol w="785818"/>
                <a:gridCol w="714380"/>
                <a:gridCol w="785818"/>
                <a:gridCol w="928694"/>
                <a:gridCol w="928692"/>
              </a:tblGrid>
              <a:tr h="553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Назва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закладу</a:t>
                      </a: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 освіти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Місце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TOP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Рейт. бал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Бал ЗНО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Склав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(%)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Харківський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приватний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НВК "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Вересень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"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обл.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150.5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176.6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гімназія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№ 14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міськради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обл.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263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142.9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163.7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КЗ "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спеціалізована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школа I-III ст. № 181 "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Дьонсурі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"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міськради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обл."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312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141.6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165.2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Харківський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ліцей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№ 161 "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Імпульс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"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міськради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обл.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363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140.3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159.1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КЗ "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спеціалізована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школа І-ІІІ ст. № 11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поглибленим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вивченням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окремих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предметів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міськради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обл."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474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137.6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157.4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КЗ "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Харківський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НВК "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гімназія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- школа І ст." № 24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міськради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обл.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імені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І.Н.Питікова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1953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122.8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142.3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КЗ «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ЗОШ І-ІІІ ст. № 49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міськради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обл.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імені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Харківських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дивізій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2044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122.2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141.4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КЗ «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ЗОШ І-ІІІ ст. № 32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міськради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обл.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імені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двічі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Героя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Радянського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Союзу О.О.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Головачова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2148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121.4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140.9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1" cy="6777018"/>
        </p:xfrm>
        <a:graphic>
          <a:graphicData uri="http://schemas.openxmlformats.org/drawingml/2006/table">
            <a:tbl>
              <a:tblPr/>
              <a:tblGrid>
                <a:gridCol w="5072066"/>
                <a:gridCol w="785818"/>
                <a:gridCol w="571504"/>
                <a:gridCol w="928694"/>
                <a:gridCol w="928694"/>
                <a:gridCol w="857225"/>
              </a:tblGrid>
              <a:tr h="642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Назва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закладу</a:t>
                      </a: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 освіти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Місце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TOP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Рейт. бал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Бал ЗНО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Склав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(%)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ЗОШ I-III ст. № 160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міськради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обл.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109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2427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119.5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136.9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спеціалізована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школа I-III ст. № 73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міськради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обл.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114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2532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118.8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137.6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ЗОШ I-III ст. № 145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міськради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обл.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2715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117.5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136.2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Харківський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приватний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НВК "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Гармонія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"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обл.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125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2755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117.2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137.3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ЗОШ I-III ст. № 72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міськради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обл.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136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3036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115.5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133.6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КЗ «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ЗОШ І-ІІІ ст. №175 «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Кулиничівська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»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міськради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обл.»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143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3375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113.4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132.4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ЗОШ I-III ст. № 38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міськради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обл.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3648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111.8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КЗ "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ЗОШ І-ІІІ ст. № 74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міськради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обл."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164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4120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109.1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КЗ «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ЗОШ І-ІІІ ст. № 63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міськради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обл.»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165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4169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108.8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КЗ «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ЗОШ І-ІІІ ст. № 61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міськради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обл.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імені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Героя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Радянського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Союзу І.О.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Танкопія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170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4533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106.9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123.9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ЗОШ I-III ст. № 2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міськради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обл.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6489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94.6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КЗ "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Харківський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НВК № 21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міськради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Харківської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обл."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6926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91.5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106.9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Харківська ЗОШ I-III ст. № 101 Харківської міськради Харківської обл.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212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7219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89.1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103.6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 2018/2019 навчальному році </a:t>
            </a:r>
            <a:r>
              <a:rPr lang="uk-UA" dirty="0" err="1" smtClean="0"/>
              <a:t>Калайчева</a:t>
            </a:r>
            <a:r>
              <a:rPr lang="uk-UA" dirty="0" smtClean="0"/>
              <a:t> Марія Валентинівна, </a:t>
            </a:r>
            <a:r>
              <a:rPr lang="uk-UA" dirty="0" err="1" smtClean="0"/>
              <a:t>Самотейкина</a:t>
            </a:r>
            <a:r>
              <a:rPr lang="uk-UA" dirty="0" smtClean="0"/>
              <a:t> Анна Антонівна, випускниці ХЛ № 161 «Імпульс»           (учитель </a:t>
            </a:r>
            <a:r>
              <a:rPr lang="uk-UA" dirty="0" err="1" smtClean="0"/>
              <a:t>Затильникова</a:t>
            </a:r>
            <a:r>
              <a:rPr lang="uk-UA" dirty="0" smtClean="0"/>
              <a:t> Н.М.)  отримали 200 балів  з хімії.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Підсумки квадрант-аналізу результатів річного оцінювання та ДПА у формі ЗНО відносно середніх показників  по району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</a:rPr>
              <a:t>Аналіз результатів</a:t>
            </a:r>
            <a:endParaRPr lang="ru-RU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356"/>
            <a:ext cx="8715436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Українська мова по району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9144000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Аналіз результатів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 квадрант: 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Розміщення   точки   у  </a:t>
            </a: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І   квадранті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означає,   що   учні   ЗЗСО  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підтвердили  результати  річного  оцінювання,  вищі  за    середні  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  району –  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ЗЗСО № 11, 14, 161, 181, </a:t>
            </a:r>
            <a:r>
              <a:rPr lang="uk-UA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“Вересень”</a:t>
            </a:r>
            <a:endParaRPr lang="uk-UA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ІІ квадрант: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ІІ квадранті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знаходяться ЗЗСО, де результати річного оцінювання нижчі  за  середні  по  району,  а  результати  ДПА  у  формі  ЗНО  –  вищі.  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Тобто, існує ризик заниження річних балів. </a:t>
            </a:r>
          </a:p>
          <a:p>
            <a:pPr algn="just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 ЗЗСО № 32.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Аналіз результатів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592935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2200" b="1" u="sng" dirty="0" smtClean="0">
                <a:latin typeface="Times New Roman" pitchFamily="18" charset="0"/>
                <a:cs typeface="Times New Roman" pitchFamily="18" charset="0"/>
              </a:rPr>
              <a:t>ІІІ  квадрант</a:t>
            </a:r>
          </a:p>
          <a:p>
            <a:pPr algn="ctr">
              <a:buNone/>
            </a:pPr>
            <a:endParaRPr lang="uk-UA" sz="2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ЗЗСО,  що  потрапили  в  </a:t>
            </a:r>
            <a:r>
              <a:rPr lang="uk-UA" sz="2200" b="1" u="sng" dirty="0" smtClean="0">
                <a:latin typeface="Times New Roman" pitchFamily="18" charset="0"/>
                <a:cs typeface="Times New Roman" pitchFamily="18" charset="0"/>
              </a:rPr>
              <a:t>ІІІ  квадрант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,  мають  нижчі  за середні  по  району як  результати  річного оцінювання, так  і  ДПА  у  формі  ЗНО.  Це  свідчить  про  об’єктивність  оцінювання  в  цих  ЗЗСО. Проте  потребує  підвищення  якість результатів навчання. </a:t>
            </a:r>
          </a:p>
          <a:p>
            <a:pPr algn="just">
              <a:buNone/>
            </a:pP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 ЗЗСО № 2,21,24,38,49,61,63,72,74,101,160,175.</a:t>
            </a:r>
          </a:p>
          <a:p>
            <a:pPr algn="just">
              <a:buNone/>
            </a:pP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2200" b="1" u="sng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V  </a:t>
            </a:r>
            <a:r>
              <a:rPr lang="uk-UA" sz="2200" b="1" u="sng" dirty="0" smtClean="0">
                <a:latin typeface="Times New Roman" pitchFamily="18" charset="0"/>
                <a:cs typeface="Times New Roman" pitchFamily="18" charset="0"/>
              </a:rPr>
              <a:t>квадрант</a:t>
            </a:r>
          </a:p>
          <a:p>
            <a:pPr algn="just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2200" b="1" u="sng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V  </a:t>
            </a:r>
            <a:r>
              <a:rPr lang="uk-UA" sz="2200" b="1" u="sng" dirty="0" smtClean="0">
                <a:latin typeface="Times New Roman" pitchFamily="18" charset="0"/>
                <a:cs typeface="Times New Roman" pitchFamily="18" charset="0"/>
              </a:rPr>
              <a:t>квадранта 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потрапили  ЗЗСО, у  яких  результати  річного  </a:t>
            </a:r>
          </a:p>
          <a:p>
            <a:pPr algn="just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оцінювання  вищі за  середні по  району, а ДПА у  формі ЗНО –  </a:t>
            </a:r>
          </a:p>
          <a:p>
            <a:pPr algn="just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нижчі. </a:t>
            </a:r>
          </a:p>
          <a:p>
            <a:pPr algn="just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Тобто,  учні цих ЗЗСО не підтвердили вищі за середні результати </a:t>
            </a:r>
          </a:p>
          <a:p>
            <a:pPr algn="just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річного оцінювання; має  місце завищення річних балів. </a:t>
            </a:r>
          </a:p>
          <a:p>
            <a:pPr algn="just">
              <a:buNone/>
            </a:pP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 ЗЗСО № 73, 145, </a:t>
            </a:r>
            <a:r>
              <a:rPr lang="uk-UA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“Гармонія”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Математика по району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14356"/>
          <a:ext cx="914400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Аналіз результатів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 квадрант: </a:t>
            </a:r>
          </a:p>
          <a:p>
            <a:pPr algn="just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ЗЗСО № 11,14,145,161, </a:t>
            </a:r>
            <a:r>
              <a:rPr lang="uk-UA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“Вересень”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ІІ квадрант: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----</a:t>
            </a:r>
          </a:p>
          <a:p>
            <a:pPr algn="ctr">
              <a:buNone/>
            </a:pP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 ІІІ  квадрант</a:t>
            </a:r>
          </a:p>
          <a:p>
            <a:pPr algn="ctr">
              <a:buNone/>
            </a:pPr>
            <a:endParaRPr lang="uk-U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ЗЗСО № 2,21,24, 38,49,63,72,73,74,101, 175.</a:t>
            </a:r>
          </a:p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V  </a:t>
            </a: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квадрант</a:t>
            </a:r>
          </a:p>
          <a:p>
            <a:pPr algn="just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 ЗЗСО № 32,61,160, </a:t>
            </a:r>
            <a:r>
              <a:rPr lang="uk-UA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“Гармонія”</a:t>
            </a:r>
            <a:endParaRPr lang="uk-UA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Історія України по району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14356"/>
          <a:ext cx="9001156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Аналіз результатів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 квадрант: </a:t>
            </a:r>
          </a:p>
          <a:p>
            <a:pPr algn="just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ЗЗСО № 11,14,32,38,161, 181,</a:t>
            </a:r>
            <a:r>
              <a:rPr lang="uk-UA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“Вересень”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ІІ квадрант: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ЗЗСО № 49,61,73</a:t>
            </a:r>
          </a:p>
          <a:p>
            <a:pPr algn="ctr">
              <a:buNone/>
            </a:pP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 ІІІ  квадрант</a:t>
            </a:r>
          </a:p>
          <a:p>
            <a:pPr algn="ctr">
              <a:buNone/>
            </a:pPr>
            <a:endParaRPr lang="uk-U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ЗЗСО № 21,63,74,101,145,175</a:t>
            </a:r>
          </a:p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V  </a:t>
            </a: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квадрант</a:t>
            </a:r>
          </a:p>
          <a:p>
            <a:pPr algn="just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 ЗЗСО </a:t>
            </a:r>
            <a:r>
              <a:rPr lang="uk-UA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2,24,160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“Гармонія”</a:t>
            </a:r>
            <a:endParaRPr lang="uk-UA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Іноземна мова (англійська) по району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 noGrp="1"/>
          </p:cNvGraphicFramePr>
          <p:nvPr/>
        </p:nvGraphicFramePr>
        <p:xfrm>
          <a:off x="-57150" y="785794"/>
          <a:ext cx="9258300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2018/2019 навчальному році отримали 12 балів випускники:</a:t>
            </a:r>
            <a:b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/>
              <a:t>українська мова: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1214422"/>
          <a:ext cx="8501122" cy="5214974"/>
        </p:xfrm>
        <a:graphic>
          <a:graphicData uri="http://schemas.openxmlformats.org/drawingml/2006/table">
            <a:tbl>
              <a:tblPr/>
              <a:tblGrid>
                <a:gridCol w="1451987"/>
                <a:gridCol w="3828958"/>
                <a:gridCol w="3220177"/>
              </a:tblGrid>
              <a:tr h="56359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ЗЗСО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ПІБ випускника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ПІБ учителя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59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Дубівка К.К.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Пархоменко Т.В.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19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11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Дерюгіна Д.І.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Шеремета Ю.С.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79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32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Доценко Р.А.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Коротченко С.А.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Рибалка В.В.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Пономаренко Т.А.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79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181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Гусєва І.В.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Серга В.В.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Свєрчкова</a:t>
                      </a: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М.В.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Агулова</a:t>
                      </a: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Н.П.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Аналіз результатів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 квадрант: </a:t>
            </a:r>
          </a:p>
          <a:p>
            <a:pPr algn="just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ЗЗСО № 11,14,32,38,72,161, 181,</a:t>
            </a:r>
            <a:r>
              <a:rPr lang="uk-UA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“Вересень”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ІІ квадрант: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ЗЗСО № 49</a:t>
            </a:r>
          </a:p>
          <a:p>
            <a:pPr algn="ctr">
              <a:buNone/>
            </a:pP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 ІІІ  квадрант</a:t>
            </a:r>
          </a:p>
          <a:p>
            <a:pPr algn="ctr">
              <a:buNone/>
            </a:pPr>
            <a:endParaRPr lang="uk-U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ЗЗСО № 2,24,61,63,73,74,160,175</a:t>
            </a:r>
          </a:p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V  </a:t>
            </a: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квадрант</a:t>
            </a:r>
          </a:p>
          <a:p>
            <a:pPr algn="just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 ЗЗСО № 21,101,145, </a:t>
            </a:r>
            <a:r>
              <a:rPr lang="uk-UA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“Гармонія”</a:t>
            </a:r>
            <a:endParaRPr lang="uk-UA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Біологія по району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714356"/>
          <a:ext cx="914400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Аналіз результатів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9293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 квадрант: </a:t>
            </a:r>
          </a:p>
          <a:p>
            <a:pPr algn="just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ЗЗСО № 11,14,24,32,38,49,73,161, 181,</a:t>
            </a:r>
            <a:r>
              <a:rPr lang="uk-UA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“Вересень”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ІІ квадрант: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ЗЗСО № 61,160</a:t>
            </a:r>
          </a:p>
          <a:p>
            <a:pPr algn="ctr">
              <a:buNone/>
            </a:pP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 ІІІ  квадрант</a:t>
            </a:r>
          </a:p>
          <a:p>
            <a:pPr algn="ctr">
              <a:buNone/>
            </a:pPr>
            <a:endParaRPr lang="uk-U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ЗЗСО № 21,63,72,74,101,145,175</a:t>
            </a:r>
          </a:p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V  </a:t>
            </a: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квадрант</a:t>
            </a:r>
          </a:p>
          <a:p>
            <a:pPr algn="just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 ЗЗСО № 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Географія по району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14356"/>
          <a:ext cx="914400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Аналіз результатів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 квадрант: </a:t>
            </a:r>
          </a:p>
          <a:p>
            <a:pPr algn="just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ЗЗСО № 21,175,181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ІІ квадрант: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ЗЗСО № 11,24,49,73,74,145,161</a:t>
            </a:r>
          </a:p>
          <a:p>
            <a:pPr algn="ctr">
              <a:buNone/>
            </a:pP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 ІІІ  квадрант</a:t>
            </a:r>
          </a:p>
          <a:p>
            <a:pPr algn="ctr">
              <a:buNone/>
            </a:pPr>
            <a:endParaRPr lang="uk-U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ЗЗСО № 32,38,72,160</a:t>
            </a:r>
          </a:p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V  </a:t>
            </a: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квадрант</a:t>
            </a:r>
          </a:p>
          <a:p>
            <a:pPr algn="just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 ЗЗСО № 2,61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Фізика по району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14356"/>
          <a:ext cx="914400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Аналіз результатів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9293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 квадрант: </a:t>
            </a:r>
          </a:p>
          <a:p>
            <a:pPr algn="just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ЗЗСО № 2,11,24,32,160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ІІ квадрант: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ЗЗСО № 74,161</a:t>
            </a:r>
          </a:p>
          <a:p>
            <a:pPr algn="ctr">
              <a:buNone/>
            </a:pP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 ІІІ  квадрант</a:t>
            </a:r>
          </a:p>
          <a:p>
            <a:pPr algn="ctr">
              <a:buNone/>
            </a:pPr>
            <a:endParaRPr lang="uk-U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ЗЗСО № 38,49,61</a:t>
            </a:r>
          </a:p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V  </a:t>
            </a: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квадрант</a:t>
            </a:r>
          </a:p>
          <a:p>
            <a:pPr algn="just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 ЗЗСО № 11,72,73,101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Хімія по району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14356"/>
          <a:ext cx="914400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Аналіз результатів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9293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 квадрант: </a:t>
            </a:r>
          </a:p>
          <a:p>
            <a:pPr algn="just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ЗЗСО № 2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ІІ квадрант: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ЗЗСО № 161</a:t>
            </a:r>
          </a:p>
          <a:p>
            <a:pPr algn="ctr">
              <a:buNone/>
            </a:pP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 ІІІ  квадрант</a:t>
            </a:r>
          </a:p>
          <a:p>
            <a:pPr algn="ctr">
              <a:buNone/>
            </a:pPr>
            <a:endParaRPr lang="uk-U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ЗЗСО № 14,38,145</a:t>
            </a:r>
          </a:p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V  </a:t>
            </a: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квадрант</a:t>
            </a:r>
          </a:p>
          <a:p>
            <a:pPr algn="just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 ЗЗСО № 11,175, </a:t>
            </a:r>
            <a:r>
              <a:rPr lang="uk-UA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“Гармонія”</a:t>
            </a:r>
            <a:endParaRPr lang="uk-UA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Рекомендації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85791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1.Проаналізувати причини розбіжності результатів річного  оцінювання  та ДПА у формі ЗНО учнів у ЗЗСО, які знаходяться        у ІІ та ІV квадрантах (за предметами). 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2.   Здійснити     моніторинг      оцінювальної      діяльності     вчителів     (із  навчального предмета) у  ЗЗСО, які знаходяться          у ІІ та ІV квадрантах, та якості уроку в ЗЗСО, які знаходяться           у ІІІ квадранті. 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  Організувати  надання  адресної  допомоги  вчителям ЗЗСО,  які знаходяться у ІІ та ІV квадрантах із  питань оцінювальної діяльності, підготовки учнів до розв’язування завдань ЗНО;  учителям  ЗЗСО, які знаходяться у ІІІ квадранті надати адресну допомогу щодо підвищення якості  навчально-виховного процесу та  його  результатів, підготовки учнів до розв’язування завдань ЗНО.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математика: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857231"/>
          <a:ext cx="8715436" cy="5786479"/>
        </p:xfrm>
        <a:graphic>
          <a:graphicData uri="http://schemas.openxmlformats.org/drawingml/2006/table">
            <a:tbl>
              <a:tblPr/>
              <a:tblGrid>
                <a:gridCol w="1488592"/>
                <a:gridCol w="3925486"/>
                <a:gridCol w="3301358"/>
              </a:tblGrid>
              <a:tr h="57864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ЗЗСО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ПІБ випускника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ПІБ учителя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2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11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Дерюгіна Д.І.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Спичак П.О.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Журавель В.А.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64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14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Губський І.В.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Северін В.Н.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64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32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Рибалка В.В.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Басова В.М.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64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145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Керецман І.А.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Попова Л.М.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94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161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Авлякулов Т.Е.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Кононенко С.Є.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Султанов А.Ю.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Шаповалова Л.В.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64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181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Серга В.В.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Северін В.М.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Медалісти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" y="500043"/>
          <a:ext cx="9143997" cy="6433549"/>
        </p:xfrm>
        <a:graphic>
          <a:graphicData uri="http://schemas.openxmlformats.org/drawingml/2006/table">
            <a:tbl>
              <a:tblPr/>
              <a:tblGrid>
                <a:gridCol w="1295680"/>
                <a:gridCol w="755814"/>
                <a:gridCol w="728821"/>
                <a:gridCol w="499376"/>
                <a:gridCol w="475758"/>
                <a:gridCol w="475758"/>
                <a:gridCol w="728821"/>
                <a:gridCol w="728821"/>
                <a:gridCol w="1133720"/>
                <a:gridCol w="755814"/>
                <a:gridCol w="782807"/>
                <a:gridCol w="782807"/>
              </a:tblGrid>
              <a:tr h="79501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район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претенденти на нагородження медалями усього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Із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них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 </a:t>
                      </a:r>
                      <a:r>
                        <a:rPr lang="ru-RU" sz="13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підтвердили</a:t>
                      </a: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всього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 підтвердили всього %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Із них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7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золота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срібна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претендували на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00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було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стало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було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стало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було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стало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 них претендували на золоту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золоту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срібну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004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ХЗОШ № 2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0,0%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004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КЗ "ХСШ № 11"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50,0%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004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КЗ "ХНВК № 24"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08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КЗ "ХЗОШ № 32"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50,0%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08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КЗ "КЗОШ № 49"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0,0%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08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КЗ "ХЗОШ № 61"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50,0%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004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ХЗОШ № 145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0,0%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004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ХЗОШ № 160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0,0%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052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ХЛ № 161 "</a:t>
                      </a:r>
                      <a:r>
                        <a:rPr lang="ru-RU" sz="13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Імпульс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0,0%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052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КЗ "ХСШ № 181 "</a:t>
                      </a:r>
                      <a:r>
                        <a:rPr lang="ru-RU" sz="13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Дьонсурі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0,0%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004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НВК "</a:t>
                      </a:r>
                      <a:r>
                        <a:rPr lang="ru-RU" sz="13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Вересень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0,0%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004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Разом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27,8%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012" marR="7012" marT="70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історія України: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857231"/>
          <a:ext cx="8643998" cy="5786479"/>
        </p:xfrm>
        <a:graphic>
          <a:graphicData uri="http://schemas.openxmlformats.org/drawingml/2006/table">
            <a:tbl>
              <a:tblPr/>
              <a:tblGrid>
                <a:gridCol w="1441282"/>
                <a:gridCol w="3928418"/>
                <a:gridCol w="3274298"/>
              </a:tblGrid>
              <a:tr h="57864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ЗЗСО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ПІБ випускника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ПІБ учителя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64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11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Баркова Т.В.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Буцька Л.С.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94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14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Охріменко</a:t>
                      </a: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І.Г.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Самушія</a:t>
                      </a: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Яременко П.О.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Дубініна І.В.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64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32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Доценко Р.А.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Фельчаков М.М.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2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160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Федоров М.М.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Лисенко Л.Г.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2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161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Ільченко Д.С.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Пономарьов Я.О.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Доценко</a:t>
                      </a: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І.Б.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англійська мова: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928672"/>
          <a:ext cx="8572560" cy="5715038"/>
        </p:xfrm>
        <a:graphic>
          <a:graphicData uri="http://schemas.openxmlformats.org/drawingml/2006/table">
            <a:tbl>
              <a:tblPr/>
              <a:tblGrid>
                <a:gridCol w="1429371"/>
                <a:gridCol w="3895952"/>
                <a:gridCol w="3247237"/>
              </a:tblGrid>
              <a:tr h="63500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ЗЗСО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ПІБ випускника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ПІБ учителя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00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№ 14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Кажевіна О.А.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Кондратенко О.В.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00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№ 21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Мінова К.А.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Сторожева Ж.О.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00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№ 32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Доценко Р.А.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Джавадян К.К.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00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№ 49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Великородній А.В.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Солуянова Г.А.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№ 161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Султанов А.Ю.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Кавчик А.В.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№ 181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Свєрчкова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 М.В.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Щетина Г.А.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фізика: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28596" y="1214422"/>
          <a:ext cx="8072494" cy="4544892"/>
        </p:xfrm>
        <a:graphic>
          <a:graphicData uri="http://schemas.openxmlformats.org/drawingml/2006/table">
            <a:tbl>
              <a:tblPr/>
              <a:tblGrid>
                <a:gridCol w="1345991"/>
                <a:gridCol w="3668688"/>
                <a:gridCol w="3057815"/>
              </a:tblGrid>
              <a:tr h="21431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ЗЗСО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ПІБ випускника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ПІБ учителя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175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№ 14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Губський І.В.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Бондаренко Л.В.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1747</TotalTime>
  <Words>2933</Words>
  <Application>Microsoft Office PowerPoint</Application>
  <PresentationFormat>Экран (4:3)</PresentationFormat>
  <Paragraphs>690</Paragraphs>
  <Slides>60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60</vt:i4>
      </vt:variant>
    </vt:vector>
  </HeadingPairs>
  <TitlesOfParts>
    <vt:vector size="61" baseType="lpstr">
      <vt:lpstr>Тема Office</vt:lpstr>
      <vt:lpstr>    Про  підсумки проведення  у 2019 році зовнішнього незалежного оцінювання випускників закладів освіти Немишлянського району </vt:lpstr>
      <vt:lpstr>Слайд 2</vt:lpstr>
      <vt:lpstr>Слайд 3</vt:lpstr>
      <vt:lpstr>Слайд 4</vt:lpstr>
      <vt:lpstr> У 2018/2019 навчальному році отримали 12 балів випускники: українська мова:  </vt:lpstr>
      <vt:lpstr>математика: </vt:lpstr>
      <vt:lpstr>історія України: </vt:lpstr>
      <vt:lpstr>англійська мова: </vt:lpstr>
      <vt:lpstr>фізика: </vt:lpstr>
      <vt:lpstr>хімія: </vt:lpstr>
      <vt:lpstr>Слайд 11</vt:lpstr>
      <vt:lpstr>Порівняння рейтингу “річна/ДПА”</vt:lpstr>
      <vt:lpstr>Українська мова</vt:lpstr>
      <vt:lpstr>Слайд 14</vt:lpstr>
      <vt:lpstr>Слайд 15</vt:lpstr>
      <vt:lpstr>Слайд 16</vt:lpstr>
      <vt:lpstr>Математика</vt:lpstr>
      <vt:lpstr>Слайд 18</vt:lpstr>
      <vt:lpstr>Слайд 19</vt:lpstr>
      <vt:lpstr>Слайд 20</vt:lpstr>
      <vt:lpstr>Історія України</vt:lpstr>
      <vt:lpstr>Слайд 22</vt:lpstr>
      <vt:lpstr>Слайд 23</vt:lpstr>
      <vt:lpstr>Слайд 24</vt:lpstr>
      <vt:lpstr>Англійська мова</vt:lpstr>
      <vt:lpstr>Слайд 26</vt:lpstr>
      <vt:lpstr>Слайд 27</vt:lpstr>
      <vt:lpstr>Слайд 28</vt:lpstr>
      <vt:lpstr>Слайд 29</vt:lpstr>
      <vt:lpstr>Біологія</vt:lpstr>
      <vt:lpstr>Біологія не подолали поріг</vt:lpstr>
      <vt:lpstr>Географія</vt:lpstr>
      <vt:lpstr>Географія не подолали поріг</vt:lpstr>
      <vt:lpstr>Фізика</vt:lpstr>
      <vt:lpstr>Фізика не подолали поріг</vt:lpstr>
      <vt:lpstr>Хімія</vt:lpstr>
      <vt:lpstr> Хімія не подолали поріг</vt:lpstr>
      <vt:lpstr>Рейтинг шкіл Харкова (усього 235 закладів освіти м.Харкова,  ТОР-місце шкіл м.Харкова серед шкіл України за результатами ЗНО)</vt:lpstr>
      <vt:lpstr>Слайд 39</vt:lpstr>
      <vt:lpstr>Підсумки квадрант-аналізу результатів річного оцінювання та ДПА у формі ЗНО відносно середніх показників  по району</vt:lpstr>
      <vt:lpstr>Аналіз результатів</vt:lpstr>
      <vt:lpstr>Українська мова по району</vt:lpstr>
      <vt:lpstr>Аналіз результатів</vt:lpstr>
      <vt:lpstr>Аналіз результатів</vt:lpstr>
      <vt:lpstr>Математика по району</vt:lpstr>
      <vt:lpstr>Аналіз результатів</vt:lpstr>
      <vt:lpstr>Історія України по району</vt:lpstr>
      <vt:lpstr>Аналіз результатів</vt:lpstr>
      <vt:lpstr>Іноземна мова (англійська) по району</vt:lpstr>
      <vt:lpstr>Аналіз результатів</vt:lpstr>
      <vt:lpstr>Біологія по району</vt:lpstr>
      <vt:lpstr>Аналіз результатів</vt:lpstr>
      <vt:lpstr>Географія по району</vt:lpstr>
      <vt:lpstr>Аналіз результатів</vt:lpstr>
      <vt:lpstr>Фізика по району</vt:lpstr>
      <vt:lpstr>Аналіз результатів</vt:lpstr>
      <vt:lpstr>Хімія по району</vt:lpstr>
      <vt:lpstr>Аналіз результатів</vt:lpstr>
      <vt:lpstr>Рекомендації</vt:lpstr>
      <vt:lpstr>Медалісти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квадрант-аналізу результатів річного оцінювання та ДПА у формі ЗНО з української мови, історії України та математики; ДПА та ЗНО з іноземних мов (відносно середніх показників по області та по району)</dc:title>
  <dc:creator>Admin</dc:creator>
  <cp:lastModifiedBy>Admin</cp:lastModifiedBy>
  <cp:revision>184</cp:revision>
  <dcterms:created xsi:type="dcterms:W3CDTF">2016-12-15T06:59:28Z</dcterms:created>
  <dcterms:modified xsi:type="dcterms:W3CDTF">2019-09-06T13:28:13Z</dcterms:modified>
</cp:coreProperties>
</file>